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886" r:id="rId2"/>
    <p:sldId id="343" r:id="rId3"/>
    <p:sldId id="680" r:id="rId4"/>
    <p:sldId id="668" r:id="rId5"/>
    <p:sldId id="669" r:id="rId6"/>
    <p:sldId id="67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92" autoAdjust="0"/>
    <p:restoredTop sz="94660"/>
  </p:normalViewPr>
  <p:slideViewPr>
    <p:cSldViewPr snapToGrid="0">
      <p:cViewPr>
        <p:scale>
          <a:sx n="103" d="100"/>
          <a:sy n="103" d="100"/>
        </p:scale>
        <p:origin x="8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865617-5364-4759-AE05-65C4577083AF}" type="datetimeFigureOut">
              <a:rPr lang="en-AU" smtClean="0"/>
              <a:t>12/02/2026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DCCC73-2987-4D22-ADF8-94BB964D656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91121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A0864-36B0-49E9-9759-66566DDF7993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96421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954C0-B17C-C18C-E489-5FD18F428C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C2317D-5463-A86C-1EEC-33C8B52D69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E5992-B1BD-E97C-DAE1-77198B66D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6789B-FD2E-4334-9CA8-B579C3A69A15}" type="datetimeFigureOut">
              <a:rPr lang="en-AU" smtClean="0"/>
              <a:t>12/02/2026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97C07-C80C-4D38-B190-C51205E18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F3490-9155-1DD4-F473-3F66E63A8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57BF-1FE5-401A-A025-BC31A965B4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15354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A96EB-381F-45C0-0234-006370D73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9658A1-AD11-4119-147D-2C1DF51F87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97EDD-A219-7FAE-4A94-8ED28BBA0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6789B-FD2E-4334-9CA8-B579C3A69A15}" type="datetimeFigureOut">
              <a:rPr lang="en-AU" smtClean="0"/>
              <a:t>12/02/2026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6DE1F-D948-417E-B2C5-CF731B489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A292C-596F-5880-D99D-23EC8729D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57BF-1FE5-401A-A025-BC31A965B4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25334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526BD-9EC3-C018-5E19-6D97ED48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A1F800-16CE-8E32-71D8-9369CAFE0F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635284-13D5-9CC6-3086-740D11D4F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6789B-FD2E-4334-9CA8-B579C3A69A15}" type="datetimeFigureOut">
              <a:rPr lang="en-AU" smtClean="0"/>
              <a:t>12/02/2026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29B780-8DCC-9781-BCC8-F54DC9EE9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F60730-48F7-0184-00B7-4A2C56C4C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57BF-1FE5-401A-A025-BC31A965B4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98874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38A10-76C2-A90D-DBE4-4D9396E20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C332E-C761-3BFB-494C-783F9A17FE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80FECB-41DF-4CF6-230A-B807F8D916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BD04ED-F482-FA78-7CDB-FB4DCDB28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6789B-FD2E-4334-9CA8-B579C3A69A15}" type="datetimeFigureOut">
              <a:rPr lang="en-AU" smtClean="0"/>
              <a:t>12/02/2026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3DF11A-6ABA-CA47-4E8B-1CD72AB58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4041F0-3025-536D-5EF9-26683477A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57BF-1FE5-401A-A025-BC31A965B4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4450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B31D3-C622-5779-9C3C-998B3D4DA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037F4F-EE7F-15DC-6908-1D926FAAB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BF25FA-1682-A9E6-8044-593A701A3A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3C459F-08A9-98BA-187B-44D6BDED24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F6B371-34E9-8F0A-0070-D2FA7455AD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01C6D2-98FC-F421-7B23-FD3CA3CDA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6789B-FD2E-4334-9CA8-B579C3A69A15}" type="datetimeFigureOut">
              <a:rPr lang="en-AU" smtClean="0"/>
              <a:t>12/02/2026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23BFE7-8993-539C-328C-24DF8F520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CEFD9F-4147-EB80-F363-7AB8BFECA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57BF-1FE5-401A-A025-BC31A965B4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05653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9D9AA-46E4-5B90-AD13-9774CD67A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720937-FE20-7738-11CF-9D1C772B2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6789B-FD2E-4334-9CA8-B579C3A69A15}" type="datetimeFigureOut">
              <a:rPr lang="en-AU" smtClean="0"/>
              <a:t>12/02/2026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0AED7A-E1FB-2F18-F049-01424B317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0D9E2D-4420-2416-B74A-F754F1729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57BF-1FE5-401A-A025-BC31A965B4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10945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687AC7-02F4-401E-98F3-862AB71CB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6789B-FD2E-4334-9CA8-B579C3A69A15}" type="datetimeFigureOut">
              <a:rPr lang="en-AU" smtClean="0"/>
              <a:t>12/02/2026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BC1640-7ACE-869A-35CE-DE04922FA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70459F-728B-E7F5-1E4F-E5736E2A1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57BF-1FE5-401A-A025-BC31A965B4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43021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3ED-CEB3-F226-D2BE-FB2B58575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DC9D6-C1FA-1A14-9601-46BF441F7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E7866-616F-B6BE-E6DC-FD3ABE73C0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567959-F0D3-B7BB-8A5F-4DC990A48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6789B-FD2E-4334-9CA8-B579C3A69A15}" type="datetimeFigureOut">
              <a:rPr lang="en-AU" smtClean="0"/>
              <a:t>12/02/2026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79004A-C5DA-5092-1A6D-2B36F613A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3AE4CC-EEA8-400C-CF2A-DAB29ECB9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57BF-1FE5-401A-A025-BC31A965B4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5154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C0253-16A2-C837-6B05-FFD714572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2FC20A-B6C4-3F07-1F72-689905A499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8128C9-966D-775B-BD99-C1A4540C4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669DD4-21C2-E52D-56BE-727F0F15B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6789B-FD2E-4334-9CA8-B579C3A69A15}" type="datetimeFigureOut">
              <a:rPr lang="en-AU" smtClean="0"/>
              <a:t>12/02/2026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A23EEE-CEBF-8369-9AD0-EE606B4F2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219B2-D534-0EFF-0F32-7858D6AC0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57BF-1FE5-401A-A025-BC31A965B4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3908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C7074-559F-0127-5207-C787C18A2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CB430F-289B-6924-81DB-F3FC0C7C36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AD8BAF-C232-C7D9-ED4E-F48D8E324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6789B-FD2E-4334-9CA8-B579C3A69A15}" type="datetimeFigureOut">
              <a:rPr lang="en-AU" smtClean="0"/>
              <a:t>12/02/2026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5AE99-340D-C547-C851-B1654C09C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C224DE-C427-9E4C-AFEA-02EBC240C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57BF-1FE5-401A-A025-BC31A965B4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45930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B5455E-AE27-49F6-5797-EAA828AEA5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811438-264E-91A2-BA2E-9D0C979036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E908D7-FBEF-8355-80D1-73AA752B9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6789B-FD2E-4334-9CA8-B579C3A69A15}" type="datetimeFigureOut">
              <a:rPr lang="en-AU" smtClean="0"/>
              <a:t>12/02/2026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469CFF-93D1-4015-3EB3-36F32D237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FE10C-D9B0-132C-992C-6639F163B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357BF-1FE5-401A-A025-BC31A965B4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861601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64570-5939-43EF-9B7B-854F84FD3A97}" type="datetimeFigureOut">
              <a:rPr lang="en-AU" smtClean="0"/>
              <a:t>12/02/2026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8769-0E83-4683-82FB-4EA77C663467}" type="slidenum">
              <a:rPr lang="en-AU" smtClean="0"/>
              <a:t>‹#›</a:t>
            </a:fld>
            <a:endParaRPr lang="en-AU"/>
          </a:p>
        </p:txBody>
      </p:sp>
      <p:sp>
        <p:nvSpPr>
          <p:cNvPr id="9" name="Rectangle 8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noFill/>
          <a:ln w="190500" cap="flat" cmpd="sng">
            <a:gradFill>
              <a:gsLst>
                <a:gs pos="100000">
                  <a:srgbClr val="01244E"/>
                </a:gs>
                <a:gs pos="0">
                  <a:srgbClr val="94B5E0"/>
                </a:gs>
              </a:gsLst>
              <a:lin ang="5400000" scaled="0"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813" y="5671455"/>
            <a:ext cx="1049557" cy="1049557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95968CE-A972-0D47-ACFF-AE0E2E52FF1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524000" y="1122362"/>
            <a:ext cx="9144000" cy="2133599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4400" b="1" smtClean="0">
                <a:latin typeface="+mj-lt"/>
                <a:ea typeface="+mj-ea"/>
                <a:cs typeface="+mj-cs"/>
              </a:defRPr>
            </a:lvl1pPr>
          </a:lstStyle>
          <a:p>
            <a:pPr marL="342900" lvl="0" indent="-571500">
              <a:spcBef>
                <a:spcPct val="0"/>
              </a:spcBef>
            </a:pPr>
            <a:r>
              <a:rPr lang="en-US" dirty="0"/>
              <a:t>CLICK TO EDIT TITLE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0AD2E4ED-C513-7343-AB95-49837F513D97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1524000" y="3602038"/>
            <a:ext cx="9144000" cy="1408373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800" dirty="0" smtClean="0"/>
            </a:lvl1pPr>
          </a:lstStyle>
          <a:p>
            <a:pPr lvl="0"/>
            <a:r>
              <a:rPr lang="en-US" dirty="0"/>
              <a:t>Click to Topic/Date</a:t>
            </a:r>
          </a:p>
        </p:txBody>
      </p:sp>
    </p:spTree>
    <p:extLst>
      <p:ext uri="{BB962C8B-B14F-4D97-AF65-F5344CB8AC3E}">
        <p14:creationId xmlns:p14="http://schemas.microsoft.com/office/powerpoint/2010/main" val="1367932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ocabul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90500" cap="flat" cmpd="sng">
            <a:gradFill>
              <a:gsLst>
                <a:gs pos="100000">
                  <a:srgbClr val="01244E"/>
                </a:gs>
                <a:gs pos="0">
                  <a:srgbClr val="94B5E0"/>
                </a:gs>
              </a:gsLst>
              <a:lin ang="5400000" scaled="0"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8014" y="5747656"/>
            <a:ext cx="975044" cy="975044"/>
          </a:xfrm>
          <a:prstGeom prst="rect">
            <a:avLst/>
          </a:prstGeom>
        </p:spPr>
      </p:pic>
      <p:sp>
        <p:nvSpPr>
          <p:cNvPr id="16" name="AutoShape 2" descr="data:image/png;base64,iVBORw0KGgoAAAANSUhEUgAAAf8AAAEOCAYAAACHPx4CAAAxEUlEQVR42u2d93tV1b6v79+z+W0fOd69gyBoVDCCAqEIHIIUg4fg3ogQKYfLBs7GDRaKBAm9Q0B6KNKLEiAovRo6gZCEpnT43vMZ95nzzrWyahop7/s848mac8y25pgZ72hzjf915rZZfQwAAABQOf4X8gcAAED+yB8AAAD5I38AAADkj/wBAACQP/IHAACo5/J/4+02cSX82cix1uqtd/zlfaeLrV3HLn74U5MmIcuKDx73z680tdzlG5I+NwAAALwE+R8tfmjvd/rQ+g/Ktryt+xM+RnDda6+3coWHA0VlyB8AAKCuy3/ynGU2ZV6e5e8/YR998mml5K/Ps1ZstIzMLOQPAABQ1+Wf3q2nHbvxyH1WC0B47T1R+euv5K9CAPIHAACoo/JfveuwDRs70V/OWbzaxn77faXlr4JDsPkf+QMAANQx+ffN+sxat/3AH8j3XvtO1jL1bTtd/qJS8leYmZdvvfoPRP4AAAB1Tf6qnad3z6iw/tPsUbZ0095Ky1+h58cDbPbKTcgfAACgLsl/zNc5brBf+Po1u3+xHn36V0n+Bb+VuhYEvQWA/AEAAGpZ/q/+NcXS2qeHhHc/6GgpLVpa4eW7Efd5/c237OdzJZWWv4Le+9f7/8gfAACgluXPL/wBAAAgf+QPAACA/JE/AAAA8kf+AAAAyB/5AwAA1BH5cwsAAACQPwAAACB/AAAAQP4AAACA/AEAAAD5AwAAAPIHAAAA5A8AAADIHwAAAOqx/Nu0acOdBgAAQP4AAABQb+RfWlpqo0ePtoyMDOvSpYsNHjzYioqKXNyzZ89szZo11r17d+vQoYNt374d+QMAANR3+Y8fP97y8/P95cLCQhs0aJD7vGnTJvv888/t/v37VlZWZiNGjLAWLVpwpwEAAOqz/A8cOBCyfPLkSUtJSXGfhwwZYqdOnfLjjh8/bk2bNk342OXl5dUa7t27Z0+fPiWlAQAAqiL/mzdv2siRIy0zM9PV+HNyciw1NdXFtW3b1l68eOFv+/z5c2vWrJn7fPbsWddN4IXHjx9XOPZvv/1WI6GkpMRdCwAAAPKvBNnZ2bZ//35/+c6dO9a8eXP3eejQoXb69Ok6U/MvLi62CxcuuALAlStXSHEAAED+ldmpd+/erqlf3L1714YNG+Y3+2/ZssXv81ehQC0EXqvAy0LN/pcuXXIFAHUDAAAAIP8kUW2+T58+1qlTJ0tLS3OD/IYPH26TJ092o/1XrVpl3bp1c/G7d+92TfwvG0lf8r927RqpDgAAyL8xoP5+r/8fAAAA+TcSqir/M7frT2gMkB6kF4HnDJA/8kf+pAfphfwBkD/yRyakB+mF/AGQP/JHJqQH6YX8Afkjf2SDTEgP0gv5A/JH/sgGmZAeyB/5A/JH/pH/2d54u03cf8jPRo61Vm+94y/vO11s7Tp28cOfmjQJWVZ88Lh/fqWp5S7fkNS5G6tMSI/6lV7Hbjyy7H/8y97v9KF90LmbdfvoYxv1r8l27ObjhO7rq39N8dPpnffet7T26TZw6H9ZwW+lCe3jhe69MyPG6XiZfx9q+87ciLm/wuyVmxJ+Po4WP7Qh/+ef9n56V7dvz48H2PTFaxJ6nnjOAPnXA/nrn1wZW/9B2Za3dX/Cxwiue+31Vk5WB4rKyARIjwaTXsdLnljbDp0tZ/HqkPVT56+wjz751E7cehr3vkaKm7tqi6W2TrNDl+4k/YxEipOUB40Yk/AzFu/5UMFGhYoZS9f5cSqs/EffT0IKDcgfalz+s2bNqlMXVVPX8zLkP3nOMpsyL8/y959wGVplZKPPs1ZstIzMLDIB0qPBpNfYb793tepI9+vjTz+3f+XMrZSsFXKXrXctPNUh/yPXH9jbae0SfsbiPR9jvs6xTz77osJ+KqyoBSBeoYfnDJB/PZB/ereermlTn1XjDK8NJCob/VVmokyFTID0aAjppWb+ZZv3RbxfWt+jT/9Ky//wlfuuVaGq8tezMnL8ty4kI/9Yz4eeu+U//hy3ewr5Q43Kf+HChTZx4kTT3+vXr7uVmglv48aNbp3+alksXrzYTdbjMW/ePDt06JC/vHfvXjt69Kj98ccfboKfZcuWuWOsW7fOysrKQuR++fJlW7BggZsB8MSJE7ZkyRJ3vPPnz4fIX9MHa66ARYsW2cqVK+3WrVv1Rv6rdx22YWMn+stq3lRtp7KykaiCzYnIn/Soz+nVvNWbfi03UpdAy9S3Ky1/hTffeTfhPn+vEBIep+UOXXu464nX53/48r2Eno9Y3zvedXrXxHMG1V7zLy0tdVL2JHvjxg2bP3++W3/w4EE7fPiwW//w4UNfyB7a78GDB7Z9+3Y7deqUv/7q1au2du1af3n69OmuUKHJds6cOWPr16+3x48fu301SVBOTo6/rQoQXoFDk/IEj1PX5d836zNr3fYD/5/2vfadXIZ2uvxFpWSjMDMv33r1H4hsSI96n16xasCSsVoGqlLzVxpXteYvSY+fOssNIky25h/t+dAgv2jjTTS+4ODF29T8ofblL3EXFRVVkOaOHTuchPPy8tw6yV0FAdXYNWmOxK3CgFCtPohq71OnTvWXJ02a5AoVYsOGDS7eQ+sV77FmzRo3i+CLFy/ccrDloS7LX6X99O4ZFdZ/mj3Klm7aW2nZKKhfUCOLkT/pUZ/TK1rft0Lm34b4rTKVkf/3S9ZWW5//ydJnbhBfZeQf6fnQ984aMqLCfntOXnMFUpr94aXIf+7cuU7mQTRN7+zZs91ntQJoWTX327dvuyl7JXsJuqCgwG1z//59V4NXq4Bq6j/99JPNmDHDP15ubq7/ec6cOSHnkuS/++47f1ktAjquCh3qPqgv8tc/uAaXha9fs/sXvy+zsrLRyGDVWIMZEvInPepbemnU+7vvd6jwilvOolVuNLzX1J6srOet2erWV9dof4VWb7WutPzDn4/jGu3/QUfXKuBts/Xweeua0dfmrv4R+cPLq/lfuHChgjS95n3JXvFLly71m/R37drlJF9eXu7W5efn26VLl/z91UUwbdo0fzl4PtX8S0pKItb8VcgIylpjEryWh7oif/W/KaMKhnf/5x87pUVLK7x8N+I+r7/5lv18rqTSsnGjmZdvcO8TI3/Soz6nl0bSDxk93u+K0SA9LeuVzFhpqqDm8WC/eJt27Z1Us4aMtP3nb1VqnEC0OA0U9a4pWl/8tIU/JPx86HurZcL7znq7QS1QwS4o5A81Lv+ZM2f6K9S3r0F6Xp+/xKzmfK8rQIP/JGAN6PNq6mr695r8xfLly/2mfIlfrQTBZv+g/M+ePev3+WtbtRgEWwl0LXfv3vW7DzT4ry7Jn1/6qlsyIT1IL37hDyBB+e/cudMJ3BvV7432VxO/RvhrRH4QiVyj8j1++OEHV/sP1t5VQNAAQHUXaFCfjqe3AcLlr8KDugx0Hm2vQoaE76GWhRUrVrjChcQffGsA+SN/0oP0IvCcQSXl31hA/siE9CC9kD8A8kc2yIT0IL2QPyB/5I9skAnpgfyRPyB/5A8AAID8kT8AAADyR/4AAADIH/kDAAAgf+QPAACA/JE/AAAA8kf+AAAAyB/5AwAAIH/kDwAAgPyrJn/NLFgTtGnTJuJniE9NpEl1pQdpWb+fg5p8FoLLmtysc+fObrp0AORfB+VfXl7upjCuyQzmypUrPHVJcOHChWrP+KsrPZB/7VHX/zfDn4Xgsdq1a+dmLwVA/nVY/oqPl8mUlpba6NGjLSMjw7p06WKDBw92UxGLZ8+e2Zo1a6x79+7WoUMHV9qPVrsoKCiwgQMHWteuXW348OHuvMoktm3bZn379rXWrVvbpEmT/IxD+2qfTp06uSmSo23X0NIsXgGgOtIj1n0PTycdW+dp0qSJ+/vrr7+Sk9SC/Gvrf7M6ngUd6+HDhyFxZ8+eJSEB+ddl+cfLZMaPH2/5+fn+cmFhoQ0aNMh93rRpk33++ed2//59KysrsxEjRliLFi0qZDDKJHr16mXXrl1zyxs2bLBRo0bZjh07bMCAAW7/Bw8euAxmz549bpuWLVu65eLi4pjbNcQ0i1UAqI70iHY/o6UTNf+XI//a+N+sjmeBrj5A/nVQJMpIIoXr16/728TKZA4cOBCyfPLkSUtJSXGfhwwZYqdOnfLjjh8/bk2bNq2QEYwZM8YOHjwYchzVKpTRBGsIaj4cO3as+6zjnDhxwn2OtZ2Hah7Rvmt9CcH0iFYAqI70iHY/o6VTZTL1+p4WLzPU5v9mdTwL8eRf1/837927Z0+fPsWQyL9hyT+ZoH+CcG7evGkjR460zMxMV6vIycmx1NRUF9e2bduQ5vfnz59bs2bNKmQE6gdUM2Q4ilcTYTD07t3bxb3zzjsJbRepttRQwqVLl2okPaLdz2jpFJ6pSxbBfSMVUhpaWrzsUFP/m1V9FhKRf33531QhS/cJkH+DrvmrOS/44CsjiUR2drbt37/fX75z5441b97cfR46dKidPn066Zq//sGmTJliw4YNs6tXr/rrlVkdOnSoQiYSa7vGVvOvjvSIdj+jpRM1/9oNtfm/WR3PQn2v+atrUf9vutcMUkb+DUb+ifQrRstchGoBak4Ud+/edZmF17S4ZcsWv19RGY9qIV7NI5gRhPcfLlmyxL755hs30Ej7qK9R6DWh+fPnV8hEYm3XENMsVp9/daRHtPsZLZ2EBoMxirt2qM3/zep4FhpCn7+a/dXSFq2VBZB/g5N/rMzFqzH06dPHjbpPS0tzA4nUTzh58mTXLLhq1Srr1q2bi9+9e7drNoyUEaiGkpWV5d4BVp+iMivtv379epeJ6Rjjxo3z+96C+8barqGlWbzR/tWRHrHuZ6R0EhMmTLAePXrY0aNHyUlqSf618b9ZHc9CQxnwJ+nrvnsFHkD+DVb+8TIXqF1q4j3/IIzErj/yr+n/TZ6Fiqhrg19GbeDyP3O7/oSakn9NSgYqR02miTK2YM0PGudzwLNQtXwTkH+9lz80HtRcqx97WbZsGTeDZ4FngXwT+SN/AAAg30T+yB8AGjz0+ZNvIn/kDwCNDN5nJ99E/sgfABppzb99+/bu54Q99LqbNzNfY5hMi3wT+dsbb7eJK+LPRo61Vm+94y/vO11s7Tp28cOfmjQJWVZ88Lh/fqWp5S7fkNS5eYgBoKbkrx/0yc3N9devXLnSpk+f3mgm0yLfRP5x5X+0+KG93+lD6z8o2/K27k/4GMF1r73eyhUeDhSVIX8AeOny128KpKen++v1o0FqCUhkMi3kD41C/pPnLLMp8/Isf/8J++iTTyslf32etWKjZWRmIX+oVWbNmlWpuOrcB2qfaJMwBQf8aWKgixcvup8B7tmzpx8fbzIt5A+NQv7p3XrasRuP3Ge1AITX3hOVv/5K/ioEIH9A/vAya/5i8+bNNnXqVFu+fLkLIpHJtJA/NHj5r9512IaNnegv5yxebWO//b7S8lfBIdj8j/whWf744w83eYt+rGXhwoW2bt06Kysr8zPqEydOuMlY5s2bZ+fPn/dlHStOnDt3zvLy8mzmzJl+H2+8faB+y//JkyfWtWtX69evnz+pTWOZTIt8E/nHFHDfrM+sddsP/IF877XvZC1T37bT5S8qJX+FmXn51qv/QOQPlWL79u126tQpf1m1tLVr1/6/5/vMGTdZi5p4lXlrwhfN9R4vTs+LJoNRnISwceNGKyoqirkP1H/5i1GjRtnAgQP95cYymRb5JvKPKmDVztO7Z1RY/2n2KFu6aW+l5a/Q8+MBNnvlJuQPSXP58uWQZU0Eo6ZbsWHDhpCJYW7cuOFe1YoXJ9nfunXLj1Mf8NatW2PuA4D8oUHKf8zXOW6wX/j6Nbt/sR59+ldJ/gW/lboWBL0FgPwhGfQKlmrgejVLNf6ffvrJZsyY4eLmzJkTsq2a7b/77ru4cWrKVxdCMKgPONY+AMgf6rX8X/1riqW1Tw8J737Q0VJatLTCy3cj7vP6m2/Zz+dKKi1/Bb33r/f/kT8kQ35+vl26dMlffvjwoU2bNs2v3ZeUlESt+UeLU81ftf0g6k6ItQ8A8od6LX9+4Q/qE6qRe03xEr/E7TX76/Uur49ecWoh8FoFYsVpsJ+W1d8vDh486EZ4x9oHAPkD8kf+UEuo9q1R+QsWLHAjsTUoTwWAvXv3umb548eP2+LFi128Bu2pCV/Eizt58qQrWCheI74193usfQCQPyB/5A8AgPwB+SN/AADkD8gf+QMAIH+obfnzEAMAAPkm8uchBgBA/uSbyJ+HGACAfBOQPw8xAAD5JiB/HmIAAPJNQP48xAAA5JuA/HmIAQDINwH58xADAJBvAvLnIQYAIN+EWpZ/mzZteIgBAJA/NCb5X7lypUF8Uc3ExkMMAID8IYmaf2lpqY0ePdoyMjKsS5cuNnjwYDeNqUdBQYENHDjQunbtasOHD7eSkhI37ammQO3bt6+1bt3aJk2a5NZ5x9U+nTp1ctOuRtuuurh37557gK9du0aqAwAgf+SfiPzHjx9v+fn5/vrCwkIbNGiQ+/zrr79ar169fLFu2LDBRo0aZTt27LABAwbY/fv37cGDB65QsGfPHrdNy5Yt3XJxcXHM7aqDp0+f2qVLl9wDrEIAAAAgf+SfgPwPHDgQsv7kyZOWkpLiPo8ZM8YOHjwYEq9avSR+9uxZf526EMaOHes+N23a1E6cOOE+x9ouSHl5edJBhQvv4W0oXRgAAMgfakX+N2/etJEjR1pmZqar8efk5FhqaqqLa9eunT179izivuoiCIbevXu7uHfeeSeh7SI9hJUJun71+wMAAPJH/gnKPzs72/bv3++vv3PnjjVv3jxizV+SnTJlig0bNsyuXr3qr1c//qFDh0KOK2JtV9Wav5r51ewPAADIH5KUv2riauoXd+/edcL2mv3D+/yXLFli33zzjRvEp9YC9eOL2bNn2/z58yvIP9Z2AACA/OElyf/48ePWp08fNzo/LS3NNm3a5PrqJ0+e7OLVKpCVlWWdO3d2/fUqIKgrYP369a7g0K1bNxs3bpxfCw/KP9Z2AACA/OElyR8AAJA/NAL5q+9eg+8AAAD5QyOQv5rtu3fvbsuWLeMuAQAgf2gsNX8AAED+yB/5AwAA8gfkDwAAyB+QPwAAIH9A/gAAgPwB+QMAAPKHuij/WbNmxVwGAADkD8gfAACQP9RH+T969MgWLlxoEydOdH+vX7/uy//ixYvux380+U5+fr6b4S9YOLh8+bItWLDAzpw5Y8XFxbZx40Z3DP3Vsli8eHHIfvPmzQuZyW/v3r129OhRUggAAPnDy675T5s2zXbt2uUvHzlyxLZu3eovT58+3UleU+mWlpa6QsCtW7dc3I0bN1yBQes1BfDhw4fd+ocPH9qiRYts5cqV/nG0nzfLHwAAIH94ifKfMmWKPX782F/WjHzBbSZNmuQkL7Zv325FRUUVHqQdO3a4Wn9eXp5bd+rUKVcQ0FTAmk9A0ldhAAAAkD/UAflH6vMPrsvNzfU/z50718k8iAoLs2fPdp/VCqBltRTcvn3bdu/e7boMNH1wQUEBqQMAgPyhPsg/+Fk1/wsXLlR4kLzmfcle8UuXLnXLV69edV0Ka9eutfLyclIHAAD5w8uQ/8yZMystf/Xta6Cf1+dfUlLimvO9rgAN/lPT/5YtW9zyixcvXNM/Tf4AAMgfXqL8d+7c6YTsjdJPRv6e4NWsryZ+jfA/ffp0SPzUqVPt/Pnz/vIPP/wQMqAQAACQP9Sy/AEAAPkD8gcAAOQPyB8AAJA/IH8AAED+gPwBAAD5A/IHAADkD8gfAACQPyB/AABA/oD8AQAA+QPyBwAA5A/IHwAAkD8gfwAAQP7IHwAAAPkjfwAAAOSP/AEAAPkD8gcAAOQPyB8AAJA/IH8AAED+gPwBAAD5A/IHAADkD8gfAACQPyB/AABA/oD8AaB+ceY2oToD8gfkDwDIH/kjf0D+AID8kT/yB+QPAMgf+SN/5A8AgPyRP/JH/gAAyB/5I3/kDwDw8uX/6l9TrF3HLhXC7JWbXPyfX2lqucs3VNjvjbfb+J+Plzyxf3w9zT7o3M3eT+9q73f60LL/8S/7sfBc1H2iHe9o8UMbP3WWdc3o647X8+MBNmVeXtxjxDo28gfkDwDIPwlpvvZ6K2v11jt2oKgs4n4nS59Z+y7d7asZC+10+Qu37tjNx7Zk4x5LbZ1mhy/fS0r+/z0518Z++72duPXULWv/Tz77wuav3Yb8AfkDANSG/BU/a8VGy8jMirifaum9P/lbxH0XrtthU+evSEr+bdq1t2M3HoXEHbhQbsPGfYX8AfkDANSW/PVX8lchIHy9av2L83dX+VzBmn+/gYNt/U/H7FTZ84SPgfxfPm3atIn4uSrHqeqxkD8AIP8k+vy95npPqmr2Dzb/e+tbvJHq+vy9463aWRhynNZtP0hK/gqbDpy2QSPGuLEDPfr0t2Wb98W9Xq1H/olz8+bNGpX/lStXqk3+VTkW8gcA5F+Fmr/CzLx869V/YIWav/r3I+27/cgF+7em/570gL/g+v3nb1nWkJE25pvp1Pyr+TpKSkpiblNaWmqjR4+2jIwM69Kliw0ePNiKiopc3LNnz2zNmjXWvXt369Chg23fvj1izf/Fixe2bds269u3r7Vu3domTZrk1omCggIbOHCgde3a1YYPH+6OrfM0adLE/f31119DjtW+fXu7fv26f4579+5Zu3btYp4D+QMA8q+i/BU0+l5vAnjrv/xutvX+z79H3HfI6PHubYFk5K8R/rtPXg2JO3zlvhsLgPyr/zpiFQDGjx9v+fn5/nJhYaENGjTIfd60aZN9/vnndv/+fSsrK7MRI0ZYixYtKsh/x44dNmDAALfdgwcPnOT37NnjxN6rVy+7du2a227Dhg02atSoiDV/b3n+/PmWm5vrr1+5cqVNnz496jmQPwAg/2qSf8FvpdYy9W33FkBwtP/XuYv80f4HL952y32zPnPbJiN/FSwy/z7U715Ql8KwsRPtn1NmNij5P3z48KUG7zpiFQAOHDgQsnzy5ElLSUlxn4cMGWKnTp3y444fP25NmzatIGyJ+OzZs/56NeGPHTvWxowZYwcPHgw5vloCYsm/vLzc0tPT/fV9+vRxLQHRzoH8AQD5J9nnP23hD1Glqvf+gzV6CXr0V9+5Pvq2HTrb22ntXJ+9Ru0H99e50tqnVwgqLHjbaZCfCg7dPvrY3mvfyT7s1c/GfJ1jR64/aFDyr2shUgFA4wJGjhxpmZmZrsafk5NjqampLq5t27YhTevPnz+3Zs2aVRC2/qoJPxh69+7tmuvVdRCJWAP+dC0XL160O3fuWM+ePWOeA/kDAPIn1Cn5q7n7ZYZw+av/PJzs7Gzbv3+/vyzhNm/e3H0eOnSonT59Om7Nf9iwYXb16lV/vQoMhw4dqlDzV+FhypQpceW/efNmmzp1qi1fvtyFWOdA/gCA/An0+UdpgYgkfqHas5r6xd27d51kvWb/LVu2+H3+KhSohcBrFQgKWwPxFKe+eDF79mzXdx/e579kyRL75ptv3GcN2gu2KgTl/+TJEzdAsF+/fv51RzsH8gcA5E9A/hGuI5r4vdq8+tU7depkaWlpbpCf+tcnT57smuxXrVpl3bp1c/G7d+92ze3hwtZ269evdwUJbTtu3Dh7+vSpi1OrQlZWlnXu3Nn10auAISZMmGA9evSwo0ePRmwJ0MBAvSXgEescyB8AkD8B+QeuI5b4q0p9+GEe5A8AyJ/QqORfk+JX/32wFQD5AwBAo6ah/7a/mu71wz/Lli1D/gAAAI1B/o0V5A8AAMgf+QMAACB/5A8AAMgfkD8AACB/QP4AAID8AfkDAEBjl/+lS5fsxx9/jLvdrFmzKnV8zfqn6Xyj/T6+fplP8Y8ePbILFy64n9eNhCbg0c8Ax4pL9LsE0c/46qeAFy5cWCHcvn27Svc01vfxttu6dSvyBwCA2pX/Tz/9FDKdbiT0e/vexDfJcv78efee/saNGyMed/Hixf5v53tTBEdi79697ieCY8Ul8l0iXV9+fn61pot3HbG+j7ddcEIj5A8AkCTBn4Ctys/BxpoFriHKPy8vz/1Cn6bhXbNmjavxamIcb057TZozffp0FxQvtP2KFSts7ty5rlAQ6xp27drlBBdpchwdQ9L25Kvj6Xf01Qqwbt06dy3z5s1z16IChGriseK875Ls9f3yyy8R43R81c51fB1rx44dftwff/xhP/zwgy1YsMAVYG7cuGGLFi0Kuafe99F31DEUr2v3CgTa7syZMxWOj/wBACoh7StXrlSb/KtyrJpEP3tbHfLXrHVCAisvL3efHz9+bDNmzPC3UdN1UVGR+6wZ8mbOnOma2oWazefMmeOuJxIqSEh22iaIZviTeNUdcOTIESdJCVDHkdi942v92rVrXeEjVpz3XSpzfRJ3ODq2ugMkZE/WkrfXFSDpe1P/6hwqCGhyIu86vO+jOF2zN7NgYWGh3wXy3XffuUmMVKAJHh/5A8BLkei+ffvso48+svT0dPviiy9CBKjZ0TQbm2ZP019vtrRoteTwGnmsYwcpLS210aNHW0ZGhvtt98GDB/sC0sxrqoXqp187dOhg27dvj1jzV4YrcfXt29dN7Tpp0iQ/Ey4oKHCzuWlKV30PHVvnadKkifurGm/wWO3bt7fr16/751DNrl27djHPUZPo/FWVv2QvYel+quYfXJ+bm+svq2DgCfDy5cuumT1IsHAQRPfBk77O4xUudCzJU4JcvXq1S2tNx6sWANXCw7sIVHNWTT5WnPddkr0+CV7XEuzrV2uBrkczDgZn9NNsf7pPN2/erNBVoEKCmvG96/C+j+6tCgPFxcX+s6upi7VdtOMjfwCodZo3b24TJ070BaaMUFOkinPnzrkpV9VU6WW8HTt2dP2micg/1rHD0SCwYAarGtOgQYPcZ00H683/XlZWZiNGjLAWLVpUOKcy5AEDBrjtVAOT5Pfs2VNh/vcNGza4qV0jfQdvWc3WQSGuXLnS1TijnaMmkTDUHF1V+R87dswOHDhgt27dcuJR87PXPK1lD9VgPTZv3uyaw4Oy1GDASNchSapmLiRk77mRwL2auWrpQrVhyV33NVzUGjz3888/x4zzvksy1yfRek314eh6JPMgug96dtViEX48fU9dm3cd3vfxWgY0sE8FVt0T795HOz7yB4Ba5y9/+Yv9/vvv/rKagD0BSshqpgyijPDLL79MSP6xjh2OMtAgaiZOSUlxn4cMGRIysEuFkKZNm1Y4p0Ts9V0LtTKosDFmzBg7ePBgyPHVEhBL/qqpqbXCQ3PTqyUg2jki1bKrI6gG6Um/qvJXIUoFIAkyWPPXvVBTvFDhyhO4UD+1+ruDBFtEgqjApuAVHFUo0v1RYUtowN/SpUvdZ/WFq/ldy8FnREydOtXV6GPFed8lmetTIXDnzp0R43Q9wf30rHoFBRWMvIKjV5v/6quvXIuGdx3e9wkO6FO8BK9jabtox0f+AFDrxBK4mrmfPHkSEqdMKy0tLeq+qampCR07Uq1x5MiRlpmZ6Wr8OTk5/rHatm0b0rSu/txmzZpVOKb+qgk/GHr37u2+hzLsRL5/cFnXohqrpNWzZ8+Y5wgnXNhVDbo/VZW/JyKvr9yrDasp3KuhqtClmnWwtUASD3af6HW9SKjQ4DV3a4Y+iVkFDdWEvUKb10ri9curxhw8n7qJdD1q7YgVp++iNE3m+lQI8VqtwtE9CT4jSnfvtT0V9tQq5Y0j0Pn0fHr3VPt530ctKd691Hqvu0OtE9GOj/wBoE7JXzX/8P5U1fwlRfHuu++GZGjRauSJyD87Ozsk05Zw1W0ghg4dGlKjinaeYcOG+YOyhIQggYTX/JVJT5kyJa781aSsmqa6K7xX36Kdo6Zq/urr9/qJqyJ/FeIkIqHmaXVrqOYpASlNvdq+5K1mc+8de+0n2XlvBWjbaGMc1KQfHGgnUQdf11PtV9evAkjwdT9dg5ZV01eLQby44HdJ5vrUjSNZh7/f792PIGqiV0HIk7gKIRK4ngO1IGjsgncdwe8j8WswoI6rbgtdc/B6Ix0f+QNAnZK/Mi7VbL2+Wwn4ww8/9LsC1G/uNemquVhifPPNNyslf9WevcxQtUYdy2v2l4i8Pn8VCtRCEKmFQaJQnFfTVG1OmXJ4n78kITEJDdoLyiJ4fcq0NUCwX79+TsKxzlEb8At/tY8KIF5rhoe6qIIDX6sK8geAOiV/oUxOItZAv27durnam4d+0Uyj8tWsrpH4yhRVWKiM/FVDVL+6BhiqW0HnUf+6Rkir5qUR1Tq/4lX4iHQebaf+WRUktO24ceP8WrNaFbKystxbC+qjVwFDTJgwwXr06OFn5uHXpwKO3hLwiHUO5N/w8Jr0ve4vtcbotUjvdT3kDwBQhwowDRHk/3LwflhIr0DqzYVIvxOA/AEAahH1MQdbAZA/1DeQPwBAEqjpXt0NqpUhf0D+AACA/AH5AwAA8gfkDwAAyB+QPwAAIH9A/gAAgPwB+QMAAPIH5A8AAMgfkD8AACB/QP4AAID8AfkDAADyR/4AAADIH/kDAAAgf+QPAADIH5A/AAAgf0D+AACA/AH5AwAA8gfkDwAAyB+QP9R3ztwm1IVA2hOq89lA/sgfAAEgf9Ie+QPyB0AAyJ97jvwB+QPyJyB/AvIH5A/In4D8CcgfkD8gfwLyJyB/QP6A/JMLx0ue2D++nmYfdO5m76d3tfc7fWjZ//iX/Vh4LmS7V/+aYu06dvFDWvt0y/z7UNt35kbUbbwwe+WmhOLfeLtNheubv3abtWnXPuQ8yL/2QqQ0CQ+fjRxrrd56x1/ed7o4JH3/1KRJyLLig8f98ytNLXf5hkqdG/kD8gfkn2Q4WfrM2nfpbl/NWGiny1+4dcduPrYlG/dYaus0O3z5XsyMePriNTZoxJiEM+tk4yfPWeauL3gdyL9uyf9o8UNXYOw/KNvytu5P+BjBda+93soVHg4UlSF/QP6A/Gs6jJ86y3p/8reIcQvX7bCp81fEzIiPXH9gb6e1qxH5j5owxf6j33/a8f8pjNDsX3flrwLalHl5lr//hH30yaeVkr8+z1qx0TIys5A/IH9A/jUdVKtenL+7UhI4duORjRz/rQvVKf9TZc8ta8hI69V/oPtMn3/dln96t57uWdBntQCE194Tlb/+Sv4qBCB/QP6A/GswtHgj1fX5e8urdhaG9M22bvtB1P58LXfo2iNk/2h9+l6zfbz4lqlvW48+/Z381RT887kS5F+H5b9612EbNnaiv5yzeLWN/fb7SstfBYdg8z/yB+QPyL+Gav7q348Ut/3IBfu3pv8eNQM/ceup6zYYOPS/qq3m3/R//8U1IXvjCd59vwPN/nVY/n2zPnMFRK8Q9177Tq4A540fSVb+CjPz8l2rD/IH5A/Iv4bCl9/Ntt7/+feIcUNGj3ejsGNl4BowqBp6TQ34+2LMBOs3cDDyr4PyV+08vXtGhfWfZo+ypZv2Vlr+Cj0/HuDeAEH+gPwB+dfgaP+vcxf5tbWDF2+7ZdXqVIuLJ4FWb7WuMfnrmj7s1c/+e3Iu8q9j8h/zdY4b7Be+fs3uX1zXTVXkX/BbqXv2ggVL5A/IH5B/Nb/nP/qr79xgrbYdOrvR+3p9T4O4YmXQwQFfet0rVp/+tIU/JBQf6Ry/XP3dvXaotw+Qf+0HpZl+0yEY3v2go6W0aGmFl+9G3Of1N98KGa+RrPwV9N5/sOUJ+QPyB+RPQP4E5A/IH5A/AfkTkD8gf0D+BORPQP6A/AH5E5A/AfkD8gfkT0D+BOQPyB8AAKoX5I/8AQAA+QPyBwAA5A/IHwAAkD8gfwAAQP6A/AEAAPkD8gcAAOQPyB8AAJA/IH8AAED+gPwBapU2bdpE/BxpuTLHrGs8fvyYNI+R5lVJ57qc7sgf+QNAgCtXrjQq+V+4cKHRFwCC6RNM/6qmc1WOVRs8f/4c+SN/gPgcPXrUhg8fbp07d3Z/tRzM+Pbt22cfffSRpaen2xdffBGS+cXat0uXLrZy5Urr1KmTvffeey5u9uzZbjkjI8PftrS01EaPHu3WaZ/BgwdbUVFRxGt98eKFbdu2zfr27WutW7e2SZMmuXXe+bZs2eKus3v37rZ+/XqXEXrf4969e26bJk2auL+//vpr3O8Y6XzRjlOV+1gTNb9ECgC1kb6x0iyZ+xLrOXn27JmtWbPGpXuHDh1s+/btEWv+sa6loKDABg4caF27dnXfVceO9ryI9u3b2/Xr1/1z6Llo165d1IJhcF2i964y6DqU/teuXSNzQ/4AkTl37pzLcM6cOeOWjx8/bh07drTz58+75ebNm9vEiRP9DHL58uU2duzYhPZt1aqVTZ482Z4+fWqnTp2yV1991RYsWODijh07ZllZWe7z+PHjLT8/37+mwsJCGzRoUMTr3bFjhw0YMMDu379vDx48cJn0nj17XFxqaqr985//tN9//91lgH/7299s8+bNFTLe8Iw51neMdb7gcapyH2tK/okUAGojfWPdw2TuS6znZNOmTfb555+7c5SVldmIESOsRYsWFdI82rVI7L169fKFuWHDBhs1alTMlqL58+dbbm6uv14ynz59ekLyT/TeJYuOd+nSJZf2+h8A5A8QNUPdvXt3yLpdu3bZl19+6T7/5S9/cTL1kEi8TCzevsrQSkpK/LhXXnnF7t696y+r5iUOHDgQcoyTJ09aSkpKxOtVZn327Fl/WbVETxZNmzb1RSVOnDhhQ4cOjSv/WN8x1vmCx6nKfQynvLy8ysGTf7wCQG2kb6x7mMx9ifWcDBkyxEnUQwUVPQ/haR7tWsaMGWMHDx4MOb5aAmLJX/dZrRUeffr08VsC4sk/0XuXzLNRXFzsp3ld75oA5A8vGTVTPnnyJGSdMuC0tLS4mVi8fcMzsGiZ6M2bN23kyJGWmZnpanI5OTmuFh8J7aMm02Do3bu3i3vttdf8GqTQ57Zt28aVf6zvGOt8wf2qch+j1dqrM6g2GO1+1nT6JnoP492XWM+J0jmY9uruadasWcLXou+qroNE7lFwWddy8eJFu3PnjvXs2TPmdwg+04neu8o8G7pPXncXIH+AqDX/vXv3VqjdKVOLlzknu2+05ezsbNu/f7+/XhmpmoMjMWzYMLt69WqI4A8dOuTX/FXbD9YME6n5x/qOsc4XXvOv7H18mTX/2kjfRO9hvPsS6zlROp8+fTpuzT/atYTX/CXPKVOmxP2e6laaOnWq665Q8Hj33XdDChPRridZ+cdKczXzq9kfkD9AXNSvq9qP11yuDPTDDz/0m3tjZc7J7httWTUviVqo6VMZdLRmfw3WUu1P/bVCg6TU9yrUx6u427dvuz5d1Q4j9fmr1hWsJcb6jrHOFzxOVe5jTZBon39tpG+se5jMfYn1nGigp9fnr0KBzhesace7lvA+/yVLltg333wT93lRy4gGCPbr1y+kj13jBTRuQGgMgq71zTffrLL8AfkDVBsaWazMSYO5unXr5gZPJSKHZPeNtqxakfpLNbhMTco6hvpmNSAqHNWmNIpfItD5xo0b59d2dLytW7e6Udga9b127dqQ0f4eEyZMsB49evgjqmN9x1jnCz9OVe5jTcg/0dH+NZ2+8dIs0fsS6znROVatWuWOr3gVUFRwSeZa1KqggXZ6s0HjALw++HjPi0SvtwSC6N7rbQR1J+hZ1HiFSNeD/AH5A1QRMsxQ+fBDPzwbgPwByOAbEYj//6PWn2CtGwD5AyB/aMCo6V7N7suWLeNmAPIHAAAA5A8AAADIHwAAAJA/AAAAIH8AAABA/gAAAID8oSEwa9asmMuxto+3bXWeFwAA+QO8JPnrN9ZrQv7B4wIAIH+AKvDHH3+4CVL0gygLFy60devWuUlJHj165JYnTpzo/mp62OCyN4e5JH358mVbsGCBmwwmvOaviWI0iYomTdHc695kKZEKBloXft7gecS8efNCJlPR9nPnznWfda68vDybOXOm7dmzJ2bBQlOy6jvr2vLz8/3CRbT74aF1x44dc99XE8To+vQb7lrWPt71JnM9AADIH2qV7du3Oyl7aOpTTY6TaM1/+vTptnHjRl/IwXjNva4Z9h4+fOgkreOePXs2pvzjnVdTsRYUFPjrJeKff/7ZTWqjSV70E7eadU3XVFRUFPE7T5s2zU1T63HkyBE3OVAi90PfV1Pe6udjNYe6JpgpLCx0ccXFxbZ69Wr3OZnrAQBA/lCrqNYeRELTXOWJyn/SpEl248aNiPHhcfqsWnZV5K9pWb2pYYVq1ip4SK63bt3y16sm7wk9HM3ZHvwdfM365h0/3v2Q7H///Xd/+dtvv3WFGw/V8kUy1wMAgPyhVtFc6JomdeXKla6G+9NPP9mMGTMSln9ubm7UeNWww5kzZ05U+Sd6Xl1reXm5k+7SpUv9eDXJB8Py5csjfudYBY9498OTe7zrTOZ6AACQP9QqqomrP99DQg1KO578Yy2H1/xViw7W/L3+f69VQNsnclyNLdi3b59rrlfwatrhgwLVZJ+s/KvrfiRzPQAAyB9qFdVGJWVPdJJWsJk7vKabaM3Xq8nreDqumtlVk9YgOKFBdV7fuprytd3333+f0HnU375o0SJbsWKFG0sgdFzV2NW/Lg4ePOjGByQr/3j3I1H5J3M9AADIH2oV1bjVb+6NXletWsLToDaxc+dON1Jfg9kiLceSoZq6NcBPo/G1z8mTJ/3avprtNZLei1Nfu7b3iHceFR68wXVCx9XxJe/Fixfbtm3bXCEhWfnHux+Jyj+Z6wEAiMb/BcRRmn4M+gkIAAAAAElFTkSuQmCC"/>
          <p:cNvSpPr>
            <a:spLocks noChangeAspect="1" noChangeArrowheads="1"/>
          </p:cNvSpPr>
          <p:nvPr userDrawn="1"/>
        </p:nvSpPr>
        <p:spPr bwMode="auto">
          <a:xfrm>
            <a:off x="155575" y="-1233488"/>
            <a:ext cx="4867275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17" name="Pentagon 16"/>
          <p:cNvSpPr/>
          <p:nvPr userDrawn="1"/>
        </p:nvSpPr>
        <p:spPr>
          <a:xfrm>
            <a:off x="88639" y="86887"/>
            <a:ext cx="2487038" cy="545841"/>
          </a:xfrm>
          <a:prstGeom prst="homePlate">
            <a:avLst/>
          </a:prstGeom>
          <a:solidFill>
            <a:srgbClr val="01244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AU" sz="3200" dirty="0"/>
              <a:t> Vocabulary</a:t>
            </a:r>
          </a:p>
        </p:txBody>
      </p:sp>
      <p:sp>
        <p:nvSpPr>
          <p:cNvPr id="8" name="Content Placeholder 10"/>
          <p:cNvSpPr>
            <a:spLocks noGrp="1"/>
          </p:cNvSpPr>
          <p:nvPr>
            <p:ph sz="half" idx="1"/>
          </p:nvPr>
        </p:nvSpPr>
        <p:spPr>
          <a:xfrm>
            <a:off x="572414" y="990216"/>
            <a:ext cx="11059862" cy="47352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516690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ily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90500" cap="flat" cmpd="sng">
            <a:gradFill>
              <a:gsLst>
                <a:gs pos="100000">
                  <a:srgbClr val="01244E"/>
                </a:gs>
                <a:gs pos="0">
                  <a:srgbClr val="94B5E0"/>
                </a:gs>
              </a:gsLst>
              <a:lin ang="5400000" scaled="0"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8014" y="5747656"/>
            <a:ext cx="975044" cy="975044"/>
          </a:xfrm>
          <a:prstGeom prst="rect">
            <a:avLst/>
          </a:prstGeom>
        </p:spPr>
      </p:pic>
      <p:sp>
        <p:nvSpPr>
          <p:cNvPr id="10" name="AutoShape 2" descr="data:image/png;base64,iVBORw0KGgoAAAANSUhEUgAAAf8AAAEOCAYAAACHPx4CAAAxEUlEQVR42u2d93tV1b6v79+z+W0fOd69gyBoVDCCAqEIHIIUg4fg3ogQKYfLBs7GDRaKBAm9Q0B6KNKLEiAovRo6gZCEpnT43vMZ95nzzrWyahop7/s848mac8y25pgZ72hzjf915rZZfQwAAABQOf4X8gcAAED+yB8AAAD5I38AAADkj/wBAACQP/IHAACo5/J/4+02cSX82cix1uqtd/zlfaeLrV3HLn74U5MmIcuKDx73z680tdzlG5I+NwAAALwE+R8tfmjvd/rQ+g/Ktryt+xM+RnDda6+3coWHA0VlyB8AAKCuy3/ynGU2ZV6e5e8/YR998mml5K/Ps1ZstIzMLOQPAABQ1+Wf3q2nHbvxyH1WC0B47T1R+euv5K9CAPIHAACoo/JfveuwDRs70V/OWbzaxn77faXlr4JDsPkf+QMAANQx+ffN+sxat/3AH8j3XvtO1jL1bTtd/qJS8leYmZdvvfoPRP4AAAB1Tf6qnad3z6iw/tPsUbZ0095Ky1+h58cDbPbKTcgfAACgLsl/zNc5brBf+Po1u3+xHn36V0n+Bb+VuhYEvQWA/AEAAGpZ/q/+NcXS2qeHhHc/6GgpLVpa4eW7Efd5/c237OdzJZWWv4Le+9f7/8gfAACgluXPL/wBAAAgf+QPAACA/JE/AAAA8kf+AAAAyB/5AwAA1BH5cwsAAACQPwAAACB/AAAAQP4AAACA/AEAAAD5AwAAAPIHAAAA5A8AAADIHwAAAOqx/Nu0acOdBgAAQP4AAABQb+RfWlpqo0ePtoyMDOvSpYsNHjzYioqKXNyzZ89szZo11r17d+vQoYNt374d+QMAANR3+Y8fP97y8/P95cLCQhs0aJD7vGnTJvv888/t/v37VlZWZiNGjLAWLVpwpwEAAOqz/A8cOBCyfPLkSUtJSXGfhwwZYqdOnfLjjh8/bk2bNk342OXl5dUa7t27Z0+fPiWlAQAAqiL/mzdv2siRIy0zM9PV+HNyciw1NdXFtW3b1l68eOFv+/z5c2vWrJn7fPbsWddN4IXHjx9XOPZvv/1WI6GkpMRdCwAAAPKvBNnZ2bZ//35/+c6dO9a8eXP3eejQoXb69Ok6U/MvLi62CxcuuALAlStXSHEAAED+ldmpd+/erqlf3L1714YNG+Y3+2/ZssXv81ehQC0EXqvAy0LN/pcuXXIFAHUDAAAAIP8kUW2+T58+1qlTJ0tLS3OD/IYPH26TJ092o/1XrVpl3bp1c/G7d+92TfwvG0lf8r927RqpDgAAyL8xoP5+r/8fAAAA+TcSqir/M7frT2gMkB6kF4HnDJA/8kf+pAfphfwBkD/yRyakB+mF/AGQP/JHJqQH6YX8Afkjf2SDTEgP0gv5A/JH/sgGmZAeyB/5A/JH/pH/2d54u03cf8jPRo61Vm+94y/vO11s7Tp28cOfmjQJWVZ88Lh/fqWp5S7fkNS5G6tMSI/6lV7Hbjyy7H/8y97v9KF90LmbdfvoYxv1r8l27ObjhO7rq39N8dPpnffet7T26TZw6H9ZwW+lCe3jhe69MyPG6XiZfx9q+87ciLm/wuyVmxJ+Po4WP7Qh/+ef9n56V7dvz48H2PTFaxJ6nnjOAPnXA/nrn1wZW/9B2Za3dX/Cxwiue+31Vk5WB4rKyARIjwaTXsdLnljbDp0tZ/HqkPVT56+wjz751E7cehr3vkaKm7tqi6W2TrNDl+4k/YxEipOUB40Yk/AzFu/5UMFGhYoZS9f5cSqs/EffT0IKDcgfalz+s2bNqlMXVVPX8zLkP3nOMpsyL8/y959wGVplZKPPs1ZstIzMLDIB0qPBpNfYb793tepI9+vjTz+3f+XMrZSsFXKXrXctPNUh/yPXH9jbae0SfsbiPR9jvs6xTz77osJ+KqyoBSBeoYfnDJB/PZB/ereermlTn1XjDK8NJCob/VVmokyFTID0aAjppWb+ZZv3RbxfWt+jT/9Ky//wlfuuVaGq8tezMnL8ty4kI/9Yz4eeu+U//hy3ewr5Q43Kf+HChTZx4kTT3+vXr7uVmglv48aNbp3+alksXrzYTdbjMW/ePDt06JC/vHfvXjt69Kj98ccfboKfZcuWuWOsW7fOysrKQuR++fJlW7BggZsB8MSJE7ZkyRJ3vPPnz4fIX9MHa66ARYsW2cqVK+3WrVv1Rv6rdx22YWMn+stq3lRtp7KykaiCzYnIn/Soz+nVvNWbfi03UpdAy9S3Ky1/hTffeTfhPn+vEBIep+UOXXu464nX53/48r2Eno9Y3zvedXrXxHMG1V7zLy0tdVL2JHvjxg2bP3++W3/w4EE7fPiwW//w4UNfyB7a78GDB7Z9+3Y7deqUv/7q1au2du1af3n69OmuUKHJds6cOWPr16+3x48fu301SVBOTo6/rQoQXoFDk/IEj1PX5d836zNr3fYD/5/2vfadXIZ2uvxFpWSjMDMv33r1H4hsSI96n16xasCSsVoGqlLzVxpXteYvSY+fOssNIky25h/t+dAgv2jjTTS+4ODF29T8ofblL3EXFRVVkOaOHTuchPPy8tw6yV0FAdXYNWmOxK3CgFCtPohq71OnTvWXJ02a5AoVYsOGDS7eQ+sV77FmzRo3i+CLFy/ccrDloS7LX6X99O4ZFdZ/mj3Klm7aW2nZKKhfUCOLkT/pUZ/TK1rft0Lm34b4rTKVkf/3S9ZWW5//ydJnbhBfZeQf6fnQ984aMqLCfntOXnMFUpr94aXIf+7cuU7mQTRN7+zZs91ntQJoWTX327dvuyl7JXsJuqCgwG1z//59V4NXq4Bq6j/99JPNmDHDP15ubq7/ec6cOSHnkuS/++47f1ktAjquCh3qPqgv8tc/uAaXha9fs/sXvy+zsrLRyGDVWIMZEvInPepbemnU+7vvd6jwilvOolVuNLzX1J6srOet2erWV9dof4VWb7WutPzDn4/jGu3/QUfXKuBts/Xweeua0dfmrv4R+cPLq/lfuHChgjS95n3JXvFLly71m/R37drlJF9eXu7W5efn26VLl/z91UUwbdo0fzl4PtX8S0pKItb8VcgIylpjEryWh7oif/W/KaMKhnf/5x87pUVLK7x8N+I+r7/5lv18rqTSsnGjmZdvcO8TI3/Soz6nl0bSDxk93u+K0SA9LeuVzFhpqqDm8WC/eJt27Z1Us4aMtP3nb1VqnEC0OA0U9a4pWl/8tIU/JPx86HurZcL7znq7QS1QwS4o5A81Lv+ZM2f6K9S3r0F6Xp+/xKzmfK8rQIP/JGAN6PNq6mr695r8xfLly/2mfIlfrQTBZv+g/M+ePev3+WtbtRgEWwl0LXfv3vW7DzT4ry7Jn1/6qlsyIT1IL37hDyBB+e/cudMJ3BvV7432VxO/RvhrRH4QiVyj8j1++OEHV/sP1t5VQNAAQHUXaFCfjqe3AcLlr8KDugx0Hm2vQoaE76GWhRUrVrjChcQffGsA+SN/0oP0IvCcQSXl31hA/siE9CC9kD8A8kc2yIT0IL2QPyB/5I9skAnpgfyRPyB/5A8AAID8kT8AAADyR/4AAADIH/kDAAAgf+QPAACA/JE/AAAA8kf+AAAAyB/5AwAAIH/kDwAAgPyrJn/NLFgTtGnTJuJniE9NpEl1pQdpWb+fg5p8FoLLmtysc+fObrp0AORfB+VfXl7upjCuyQzmypUrPHVJcOHChWrP+KsrPZB/7VHX/zfDn4Xgsdq1a+dmLwVA/nVY/oqPl8mUlpba6NGjLSMjw7p06WKDBw92UxGLZ8+e2Zo1a6x79+7WoUMHV9qPVrsoKCiwgQMHWteuXW348OHuvMoktm3bZn379rXWrVvbpEmT/IxD+2qfTp06uSmSo23X0NIsXgGgOtIj1n0PTycdW+dp0qSJ+/vrr7+Sk9SC/Gvrf7M6ngUd6+HDhyFxZ8+eJSEB+ddl+cfLZMaPH2/5+fn+cmFhoQ0aNMh93rRpk33++ed2//59KysrsxEjRliLFi0qZDDKJHr16mXXrl1zyxs2bLBRo0bZjh07bMCAAW7/Bw8euAxmz549bpuWLVu65eLi4pjbNcQ0i1UAqI70iHY/o6UTNf+XI//a+N+sjmeBrj5A/nVQJMpIIoXr16/728TKZA4cOBCyfPLkSUtJSXGfhwwZYqdOnfLjjh8/bk2bNq2QEYwZM8YOHjwYchzVKpTRBGsIaj4cO3as+6zjnDhxwn2OtZ2Hah7Rvmt9CcH0iFYAqI70iHY/o6VTZTL1+p4WLzPU5v9mdTwL8eRf1/837927Z0+fPsWQyL9hyT+ZoH+CcG7evGkjR460zMxMV6vIycmx1NRUF9e2bduQ5vfnz59bs2bNKmQE6gdUM2Q4ilcTYTD07t3bxb3zzjsJbRepttRQwqVLl2okPaLdz2jpFJ6pSxbBfSMVUhpaWrzsUFP/m1V9FhKRf33531QhS/cJkH+DrvmrOS/44CsjiUR2drbt37/fX75z5441b97cfR46dKidPn066Zq//sGmTJliw4YNs6tXr/rrlVkdOnSoQiYSa7vGVvOvjvSIdj+jpRM1/9oNtfm/WR3PQn2v+atrUf9vutcMUkb+DUb+ifQrRstchGoBak4Ud+/edZmF17S4ZcsWv19RGY9qIV7NI5gRhPcfLlmyxL755hs30Ej7qK9R6DWh+fPnV8hEYm3XENMsVp9/daRHtPsZLZ2EBoMxirt2qM3/zep4FhpCn7+a/dXSFq2VBZB/g5N/rMzFqzH06dPHjbpPS0tzA4nUTzh58mTXLLhq1Srr1q2bi9+9e7drNoyUEaiGkpWV5d4BVp+iMivtv379epeJ6Rjjxo3z+96C+8barqGlWbzR/tWRHrHuZ6R0EhMmTLAePXrY0aNHyUlqSf618b9ZHc9CQxnwJ+nrvnsFHkD+DVb+8TIXqF1q4j3/IIzErj/yr+n/TZ6Fiqhrg19GbeDyP3O7/oSakn9NSgYqR02miTK2YM0PGudzwLNQtXwTkH+9lz80HtRcqx97WbZsGTeDZ4FngXwT+SN/AAAg30T+yB8AGjz0+ZNvIn/kDwCNDN5nJ99E/sgfABppzb99+/bu54Q99LqbNzNfY5hMi3wT+dsbb7eJK+LPRo61Vm+94y/vO11s7Tp28cOfmjQJWVZ88Lh/fqWp5S7fkNS5eYgBoKbkrx/0yc3N9devXLnSpk+f3mgm0yLfRP5x5X+0+KG93+lD6z8o2/K27k/4GMF1r73eyhUeDhSVIX8AeOny128KpKen++v1o0FqCUhkMi3kD41C/pPnLLMp8/Isf/8J++iTTyslf32etWKjZWRmIX+oVWbNmlWpuOrcB2qfaJMwBQf8aWKgixcvup8B7tmzpx8fbzIt5A+NQv7p3XrasRuP3Ge1AITX3hOVv/5K/ioEIH9A/vAya/5i8+bNNnXqVFu+fLkLIpHJtJA/NHj5r9512IaNnegv5yxebWO//b7S8lfBIdj8j/whWf744w83eYt+rGXhwoW2bt06Kysr8zPqEydOuMlY5s2bZ+fPn/dlHStOnDt3zvLy8mzmzJl+H2+8faB+y//JkyfWtWtX69evnz+pTWOZTIt8E/nHFHDfrM+sddsP/IF877XvZC1T37bT5S8qJX+FmXn51qv/QOQPlWL79u126tQpf1m1tLVr1/6/5/vMGTdZi5p4lXlrwhfN9R4vTs+LJoNRnISwceNGKyoqirkP1H/5i1GjRtnAgQP95cYymRb5JvKPKmDVztO7Z1RY/2n2KFu6aW+l5a/Q8+MBNnvlJuQPSXP58uWQZU0Eo6ZbsWHDhpCJYW7cuOFe1YoXJ9nfunXLj1Mf8NatW2PuA4D8oUHKf8zXOW6wX/j6Nbt/sR59+ldJ/gW/lboWBL0FgPwhGfQKlmrgejVLNf6ffvrJZsyY4eLmzJkTsq2a7b/77ru4cWrKVxdCMKgPONY+AMgf6rX8X/1riqW1Tw8J737Q0VJatLTCy3cj7vP6m2/Zz+dKKi1/Bb33r/f/kT8kQ35+vl26dMlffvjwoU2bNs2v3ZeUlESt+UeLU81ftf0g6k6ItQ8A8od6LX9+4Q/qE6qRe03xEr/E7TX76/Uur49ecWoh8FoFYsVpsJ+W1d8vDh486EZ4x9oHAPkD8kf+UEuo9q1R+QsWLHAjsTUoTwWAvXv3umb548eP2+LFi128Bu2pCV/Eizt58qQrWCheI74193usfQCQPyB/5A8AgPwB+SN/AADkD8gf+QMAIH+obfnzEAMAAPkm8uchBgBA/uSbyJ+HGACAfBOQPw8xAAD5JiB/HmIAAPJNQP48xAAA5JuA/HmIAQDINwH58xADAJBvAvLnIQYAIN+EWpZ/mzZteIgBAJA/NCb5X7lypUF8Uc3ExkMMAID8IYmaf2lpqY0ePdoyMjKsS5cuNnjwYDeNqUdBQYENHDjQunbtasOHD7eSkhI37ammQO3bt6+1bt3aJk2a5NZ5x9U+nTp1ctOuRtuuurh37557gK9du0aqAwAgf+SfiPzHjx9v+fn5/vrCwkIbNGiQ+/zrr79ar169fLFu2LDBRo0aZTt27LABAwbY/fv37cGDB65QsGfPHrdNy5Yt3XJxcXHM7aqDp0+f2qVLl9wDrEIAAAAgf+SfgPwPHDgQsv7kyZOWkpLiPo8ZM8YOHjwYEq9avSR+9uxZf526EMaOHes+N23a1E6cOOE+x9ouSHl5edJBhQvv4W0oXRgAAMgfakX+N2/etJEjR1pmZqar8efk5FhqaqqLa9eunT179izivuoiCIbevXu7uHfeeSeh7SI9hJUJun71+wMAAPJH/gnKPzs72/bv3++vv3PnjjVv3jxizV+SnTJlig0bNsyuXr3qr1c//qFDh0KOK2JtV9Wav5r51ewPAADIH5KUv2riauoXd+/edcL2mv3D+/yXLFli33zzjRvEp9YC9eOL2bNn2/z58yvIP9Z2AACA/OElyf/48ePWp08fNzo/LS3NNm3a5PrqJ0+e7OLVKpCVlWWdO3d2/fUqIKgrYP369a7g0K1bNxs3bpxfCw/KP9Z2AACA/OElyR8AAJA/NAL5q+9eg+8AAAD5QyOQv5rtu3fvbsuWLeMuAQAgf2gsNX8AAED+yB/5AwAA8gfkDwAAyB+QPwAAIH9A/gAAgPwB+QMAAPKHuij/WbNmxVwGAADkD8gfAACQP9RH+T969MgWLlxoEydOdH+vX7/uy//ixYvux380+U5+fr6b4S9YOLh8+bItWLDAzpw5Y8XFxbZx40Z3DP3Vsli8eHHIfvPmzQuZyW/v3r129OhRUggAAPnDy675T5s2zXbt2uUvHzlyxLZu3eovT58+3UleU+mWlpa6QsCtW7dc3I0bN1yBQes1BfDhw4fd+ocPH9qiRYts5cqV/nG0nzfLHwAAIH94ifKfMmWKPX782F/WjHzBbSZNmuQkL7Zv325FRUUVHqQdO3a4Wn9eXp5bd+rUKVcQ0FTAmk9A0ldhAAAAkD/UAflH6vMPrsvNzfU/z50718k8iAoLs2fPdp/VCqBltRTcvn3bdu/e7boMNH1wQUEBqQMAgPyhPsg/+Fk1/wsXLlR4kLzmfcle8UuXLnXLV69edV0Ka9eutfLyclIHAAD5w8uQ/8yZMystf/Xta6Cf1+dfUlLimvO9rgAN/lPT/5YtW9zyixcvXNM/Tf4AAMgfXqL8d+7c6YTsjdJPRv6e4NWsryZ+jfA/ffp0SPzUqVPt/Pnz/vIPP/wQMqAQAACQP9Sy/AEAAPkD8gcAAOQPyB8AAJA/IH8AAED+gPwBAAD5A/IHAADkD8gfAACQPyB/AABA/oD8AQAA+QPyBwAA5A/IHwAAkD8gfwAAQP7IHwAAAPkjfwAAAOSP/AEAAPkD8gcAAOQPyB8AAJA/IH8AAED+gPwBAAD5A/IHAADkD8gfAACQPyB/AABA/oD8AaB+ceY2oToD8gfkDwDIH/kjf0D+AID8kT/yB+QPAMgf+SN/5A8AgPyRP/JH/gAAyB/5I3/kDwDw8uX/6l9TrF3HLhXC7JWbXPyfX2lqucs3VNjvjbfb+J+Plzyxf3w9zT7o3M3eT+9q73f60LL/8S/7sfBc1H2iHe9o8UMbP3WWdc3o647X8+MBNmVeXtxjxDo28gfkDwDIPwlpvvZ6K2v11jt2oKgs4n4nS59Z+y7d7asZC+10+Qu37tjNx7Zk4x5LbZ1mhy/fS0r+/z0518Z++72duPXULWv/Tz77wuav3Yb8AfkDANSG/BU/a8VGy8jMirifaum9P/lbxH0XrtthU+evSEr+bdq1t2M3HoXEHbhQbsPGfYX8AfkDANSW/PVX8lchIHy9av2L83dX+VzBmn+/gYNt/U/H7FTZ84SPgfxfPm3atIn4uSrHqeqxkD8AIP8k+vy95npPqmr2Dzb/e+tbvJHq+vy9463aWRhynNZtP0hK/gqbDpy2QSPGuLEDPfr0t2Wb98W9Xq1H/olz8+bNGpX/lStXqk3+VTkW8gcA5F+Fmr/CzLx869V/YIWav/r3I+27/cgF+7em/570gL/g+v3nb1nWkJE25pvp1Pyr+TpKSkpiblNaWmqjR4+2jIwM69Kliw0ePNiKiopc3LNnz2zNmjXWvXt369Chg23fvj1izf/Fixe2bds269u3r7Vu3domTZrk1omCggIbOHCgde3a1YYPH+6OrfM0adLE/f31119DjtW+fXu7fv26f4579+5Zu3btYp4D+QMA8q+i/BU0+l5vAnjrv/xutvX+z79H3HfI6PHubYFk5K8R/rtPXg2JO3zlvhsLgPyr/zpiFQDGjx9v+fn5/nJhYaENGjTIfd60aZN9/vnndv/+fSsrK7MRI0ZYixYtKsh/x44dNmDAALfdgwcPnOT37NnjxN6rVy+7du2a227Dhg02atSoiDV/b3n+/PmWm5vrr1+5cqVNnz496jmQPwAg/2qSf8FvpdYy9W33FkBwtP/XuYv80f4HL952y32zPnPbJiN/FSwy/z7U715Ql8KwsRPtn1NmNij5P3z48KUG7zpiFQAOHDgQsnzy5ElLSUlxn4cMGWKnTp3y444fP25NmzatIGyJ+OzZs/56NeGPHTvWxowZYwcPHgw5vloCYsm/vLzc0tPT/fV9+vRxLQHRzoH8AQD5J9nnP23hD1Glqvf+gzV6CXr0V9+5Pvq2HTrb22ntXJ+9Ru0H99e50tqnVwgqLHjbaZCfCg7dPvrY3mvfyT7s1c/GfJ1jR64/aFDyr2shUgFA4wJGjhxpmZmZrsafk5NjqampLq5t27YhTevPnz+3Zs2aVRC2/qoJPxh69+7tmuvVdRCJWAP+dC0XL160O3fuWM+ePWOeA/kDAPIn1Cn5q7n7ZYZw+av/PJzs7Gzbv3+/vyzhNm/e3H0eOnSonT59Om7Nf9iwYXb16lV/vQoMhw4dqlDzV+FhypQpceW/efNmmzp1qi1fvtyFWOdA/gCA/An0+UdpgYgkfqHas5r6xd27d51kvWb/LVu2+H3+KhSohcBrFQgKWwPxFKe+eDF79mzXdx/e579kyRL75ptv3GcN2gu2KgTl/+TJEzdAsF+/fv51RzsH8gcA5E9A/hGuI5r4vdq8+tU7depkaWlpbpCf+tcnT57smuxXrVpl3bp1c/G7d+92ze3hwtZ269evdwUJbTtu3Dh7+vSpi1OrQlZWlnXu3Nn10auAISZMmGA9evSwo0ePRmwJ0MBAvSXgEescyB8AkD8B+QeuI5b4q0p9+GEe5A8AyJ/QqORfk+JX/32wFQD5AwBAo6ah/7a/mu71wz/Lli1D/gAAAI1B/o0V5A8AAMgf+QMAACB/5A8AAMgfkD8AACB/QP4AAID8AfkDAEBjl/+lS5fsxx9/jLvdrFmzKnV8zfqn6Xyj/T6+fplP8Y8ePbILFy64n9eNhCbg0c8Ax4pL9LsE0c/46qeAFy5cWCHcvn27Svc01vfxttu6dSvyBwCA2pX/Tz/9FDKdbiT0e/vexDfJcv78efee/saNGyMed/Hixf5v53tTBEdi79697ieCY8Ul8l0iXV9+fn61pot3HbG+j7ddcEIj5A8AkCTBn4Ctys/BxpoFriHKPy8vz/1Cn6bhXbNmjavxamIcb057TZozffp0FxQvtP2KFSts7ty5rlAQ6xp27drlBBdpchwdQ9L25Kvj6Xf01Qqwbt06dy3z5s1z16IChGriseK875Ls9f3yyy8R43R81c51fB1rx44dftwff/xhP/zwgy1YsMAVYG7cuGGLFi0Kuafe99F31DEUr2v3CgTa7syZMxWOj/wBACoh7StXrlSb/KtyrJpEP3tbHfLXrHVCAisvL3efHz9+bDNmzPC3UdN1UVGR+6wZ8mbOnOma2oWazefMmeOuJxIqSEh22iaIZviTeNUdcOTIESdJCVDHkdi942v92rVrXeEjVpz3XSpzfRJ3ODq2ugMkZE/WkrfXFSDpe1P/6hwqCGhyIu86vO+jOF2zN7NgYWGh3wXy3XffuUmMVKAJHh/5A8BLkei+ffvso48+svT0dPviiy9CBKjZ0TQbm2ZP019vtrRoteTwGnmsYwcpLS210aNHW0ZGhvtt98GDB/sC0sxrqoXqp187dOhg27dvj1jzV4YrcfXt29dN7Tpp0iQ/Ey4oKHCzuWlKV30PHVvnadKkifurGm/wWO3bt7fr16/751DNrl27djHPUZPo/FWVv2QvYel+quYfXJ+bm+svq2DgCfDy5cuumT1IsHAQRPfBk77O4xUudCzJU4JcvXq1S2tNx6sWANXCw7sIVHNWTT5WnPddkr0+CV7XEuzrV2uBrkczDgZn9NNsf7pPN2/erNBVoEKCmvG96/C+j+6tCgPFxcX+s6upi7VdtOMjfwCodZo3b24TJ070BaaMUFOkinPnzrkpV9VU6WW8HTt2dP2micg/1rHD0SCwYAarGtOgQYPcZ00H683/XlZWZiNGjLAWLVpUOKcy5AEDBrjtVAOT5Pfs2VNh/vcNGza4qV0jfQdvWc3WQSGuXLnS1TijnaMmkTDUHF1V+R87dswOHDhgt27dcuJR87PXPK1lD9VgPTZv3uyaw4Oy1GDASNchSapmLiRk77mRwL2auWrpQrVhyV33NVzUGjz3888/x4zzvksy1yfRek314eh6JPMgug96dtViEX48fU9dm3cd3vfxWgY0sE8FVt0T795HOz7yB4Ba5y9/+Yv9/vvv/rKagD0BSshqpgyijPDLL79MSP6xjh2OMtAgaiZOSUlxn4cMGRIysEuFkKZNm1Y4p0Ts9V0LtTKosDFmzBg7ePBgyPHVEhBL/qqpqbXCQ3PTqyUg2jki1bKrI6gG6Um/qvJXIUoFIAkyWPPXvVBTvFDhyhO4UD+1+ruDBFtEgqjApuAVHFUo0v1RYUtowN/SpUvdZ/WFq/ldy8FnREydOtXV6GPFed8lmetTIXDnzp0R43Q9wf30rHoFBRWMvIKjV5v/6quvXIuGdx3e9wkO6FO8BK9jabtox0f+AFDrxBK4mrmfPHkSEqdMKy0tLeq+qampCR07Uq1x5MiRlpmZ6Wr8OTk5/rHatm0b0rSu/txmzZpVOKb+qgk/GHr37u2+hzLsRL5/cFnXohqrpNWzZ8+Y5wgnXNhVDbo/VZW/JyKvr9yrDasp3KuhqtClmnWwtUASD3af6HW9SKjQ4DV3a4Y+iVkFDdWEvUKb10ri9curxhw8n7qJdD1q7YgVp++iNE3m+lQI8VqtwtE9CT4jSnfvtT0V9tQq5Y0j0Pn0fHr3VPt530ctKd691Hqvu0OtE9GOj/wBoE7JXzX/8P5U1fwlRfHuu++GZGjRauSJyD87Ozsk05Zw1W0ghg4dGlKjinaeYcOG+YOyhIQggYTX/JVJT5kyJa781aSsmqa6K7xX36Kdo6Zq/urr9/qJqyJ/FeIkIqHmaXVrqOYpASlNvdq+5K1mc+8de+0n2XlvBWjbaGMc1KQfHGgnUQdf11PtV9evAkjwdT9dg5ZV01eLQby44HdJ5vrUjSNZh7/f792PIGqiV0HIk7gKIRK4ngO1IGjsgncdwe8j8WswoI6rbgtdc/B6Ix0f+QNAnZK/Mi7VbL2+Wwn4ww8/9LsC1G/uNemquVhifPPNNyslf9WevcxQtUYdy2v2l4i8Pn8VCtRCEKmFQaJQnFfTVG1OmXJ4n78kITEJDdoLyiJ4fcq0NUCwX79+TsKxzlEb8At/tY8KIF5rhoe6qIIDX6sK8geAOiV/oUxOItZAv27durnam4d+0Uyj8tWsrpH4yhRVWKiM/FVDVL+6BhiqW0HnUf+6Rkir5qUR1Tq/4lX4iHQebaf+WRUktO24ceP8WrNaFbKystxbC+qjVwFDTJgwwXr06OFn5uHXpwKO3hLwiHUO5N/w8Jr0ve4vtcbotUjvdT3kDwBQhwowDRHk/3LwflhIr0DqzYVIvxOA/AEAahH1MQdbAZA/1DeQPwBAEqjpXt0NqpUhf0D+AACA/AH5AwAA8gfkDwAAyB+QPwAAIH9A/gAAgPwB+QMAAPIH5A8AAMgfkD8AACB/QP4AAID8AfkDAADyR/4AAADIH/kDAAAgf+QPAADIH5A/AAAgf0D+AACA/AH5AwAA8gfkDwAAyB+QP9R3ztwm1IVA2hOq89lA/sgfAAEgf9Ie+QPyB0AAyJ97jvwB+QPyJyB/AvIH5A/In4D8CcgfkD8gfwLyJyB/QP6A/JMLx0ue2D++nmYfdO5m76d3tfc7fWjZ//iX/Vh4LmS7V/+aYu06dvFDWvt0y/z7UNt35kbUbbwwe+WmhOLfeLtNheubv3abtWnXPuQ8yL/2QqQ0CQ+fjRxrrd56x1/ed7o4JH3/1KRJyLLig8f98ytNLXf5hkqdG/kD8gfkn2Q4WfrM2nfpbl/NWGiny1+4dcduPrYlG/dYaus0O3z5XsyMePriNTZoxJiEM+tk4yfPWeauL3gdyL9uyf9o8UNXYOw/KNvytu5P+BjBda+93soVHg4UlSF/QP6A/Gs6jJ86y3p/8reIcQvX7bCp81fEzIiPXH9gb6e1qxH5j5owxf6j33/a8f8pjNDsX3flrwLalHl5lr//hH30yaeVkr8+z1qx0TIys5A/IH9A/jUdVKtenL+7UhI4duORjRz/rQvVKf9TZc8ta8hI69V/oPtMn3/dln96t57uWdBntQCE194Tlb/+Sv4qBCB/QP6A/GswtHgj1fX5e8urdhaG9M22bvtB1P58LXfo2iNk/2h9+l6zfbz4lqlvW48+/Z381RT887kS5F+H5b9612EbNnaiv5yzeLWN/fb7SstfBYdg8z/yB+QPyL+Gav7q348Ut/3IBfu3pv8eNQM/ceup6zYYOPS/qq3m3/R//8U1IXvjCd59vwPN/nVY/n2zPnMFRK8Q9177Tq4A540fSVb+CjPz8l2rD/IH5A/Iv4bCl9/Ntt7/+feIcUNGj3ejsGNl4BowqBp6TQ34+2LMBOs3cDDyr4PyV+08vXtGhfWfZo+ypZv2Vlr+Cj0/HuDeAEH+gPwB+dfgaP+vcxf5tbWDF2+7ZdXqVIuLJ4FWb7WuMfnrmj7s1c/+e3Iu8q9j8h/zdY4b7Be+fs3uX1zXTVXkX/BbqXv2ggVL5A/IH5B/Nb/nP/qr79xgrbYdOrvR+3p9T4O4YmXQwQFfet0rVp/+tIU/JBQf6Ry/XP3dvXaotw+Qf+0HpZl+0yEY3v2go6W0aGmFl+9G3Of1N98KGa+RrPwV9N5/sOUJ+QPyB+RPQP4E5A/IH5A/AfkTkD8gf0D+BORPQP6A/AH5E5A/AfkD8gfkT0D+BOQPyB8AAKoX5I/8AQAA+QPyBwAA5A/IHwAAkD8gfwAAQP6A/AEAAPkD8gcAAOQPyB8AAJA/IH8AAED+gPwBapU2bdpE/BxpuTLHrGs8fvyYNI+R5lVJ57qc7sgf+QNAgCtXrjQq+V+4cKHRFwCC6RNM/6qmc1WOVRs8f/4c+SN/gPgcPXrUhg8fbp07d3Z/tRzM+Pbt22cfffSRpaen2xdffBGS+cXat0uXLrZy5Urr1KmTvffeey5u9uzZbjkjI8PftrS01EaPHu3WaZ/BgwdbUVFRxGt98eKFbdu2zfr27WutW7e2SZMmuXXe+bZs2eKus3v37rZ+/XqXEXrf4969e26bJk2auL+//vpr3O8Y6XzRjlOV+1gTNb9ECgC1kb6x0iyZ+xLrOXn27JmtWbPGpXuHDh1s+/btEWv+sa6loKDABg4caF27dnXfVceO9ryI9u3b2/Xr1/1z6Llo165d1IJhcF2i964y6DqU/teuXSNzQ/4AkTl37pzLcM6cOeOWjx8/bh07drTz58+75ebNm9vEiRP9DHL58uU2duzYhPZt1aqVTZ482Z4+fWqnTp2yV1991RYsWODijh07ZllZWe7z+PHjLT8/37+mwsJCGzRoUMTr3bFjhw0YMMDu379vDx48cJn0nj17XFxqaqr985//tN9//91lgH/7299s8+bNFTLe8Iw51neMdb7gcapyH2tK/okUAGojfWPdw2TuS6znZNOmTfb555+7c5SVldmIESOsRYsWFdI82rVI7L169fKFuWHDBhs1alTMlqL58+dbbm6uv14ynz59ekLyT/TeJYuOd+nSJZf2+h8A5A8QNUPdvXt3yLpdu3bZl19+6T7/5S9/cTL1kEi8TCzevsrQSkpK/LhXXnnF7t696y+r5iUOHDgQcoyTJ09aSkpKxOtVZn327Fl/WbVETxZNmzb1RSVOnDhhQ4cOjSv/WN8x1vmCx6nKfQynvLy8ysGTf7wCQG2kb6x7mMx9ifWcDBkyxEnUQwUVPQ/haR7tWsaMGWMHDx4MOb5aAmLJX/dZrRUeffr08VsC4sk/0XuXzLNRXFzsp3ld75oA5A8vGTVTPnnyJGSdMuC0tLS4mVi8fcMzsGiZ6M2bN23kyJGWmZnpanI5OTmuFh8J7aMm02Do3bu3i3vttdf8GqTQ57Zt28aVf6zvGOt8wf2qch+j1dqrM6g2GO1+1nT6JnoP492XWM+J0jmY9uruadasWcLXou+qroNE7lFwWddy8eJFu3PnjvXs2TPmdwg+04neu8o8G7pPXncXIH+AqDX/vXv3VqjdKVOLlzknu2+05ezsbNu/f7+/XhmpmoMjMWzYMLt69WqI4A8dOuTX/FXbD9YME6n5x/qOsc4XXvOv7H18mTX/2kjfRO9hvPsS6zlROp8+fTpuzT/atYTX/CXPKVOmxP2e6laaOnWq665Q8Hj33XdDChPRridZ+cdKczXzq9kfkD9AXNSvq9qP11yuDPTDDz/0m3tjZc7J7httWTUviVqo6VMZdLRmfw3WUu1P/bVCg6TU9yrUx6u427dvuz5d1Q4j9fmr1hWsJcb6jrHOFzxOVe5jTZBon39tpG+se5jMfYn1nGigp9fnr0KBzhesace7lvA+/yVLltg333wT93lRy4gGCPbr1y+kj13jBTRuQGgMgq71zTffrLL8AfkDVBsaWazMSYO5unXr5gZPJSKHZPeNtqxakfpLNbhMTco6hvpmNSAqHNWmNIpfItD5xo0b59d2dLytW7e6Udga9b127dqQ0f4eEyZMsB49evgjqmN9x1jnCz9OVe5jTcg/0dH+NZ2+8dIs0fsS6znROVatWuWOr3gVUFRwSeZa1KqggXZ6s0HjALw++HjPi0SvtwSC6N7rbQR1J+hZ1HiFSNeD/AH5A1QRMsxQ+fBDPzwbgPwByOAbEYj//6PWn2CtGwD5AyB/aMCo6V7N7suWLeNmAPIHAAAA5A8AAADIHwAAAJA/AAAAIH8AAABA/gAAAID8oSEwa9asmMuxto+3bXWeFwAA+QO8JPnrN9ZrQv7B4wIAIH+AKvDHH3+4CVL0gygLFy60devWuUlJHj165JYnTpzo/mp62OCyN4e5JH358mVbsGCBmwwmvOaviWI0iYomTdHc695kKZEKBloXft7gecS8efNCJlPR9nPnznWfda68vDybOXOm7dmzJ2bBQlOy6jvr2vLz8/3CRbT74aF1x44dc99XE8To+vQb7lrWPt71JnM9AADIH2qV7du3Oyl7aOpTTY6TaM1/+vTptnHjRl/IwXjNva4Z9h4+fOgkreOePXs2pvzjnVdTsRYUFPjrJeKff/7ZTWqjSV70E7eadU3XVFRUFPE7T5s2zU1T63HkyBE3OVAi90PfV1Pe6udjNYe6JpgpLCx0ccXFxbZ69Wr3OZnrAQBA/lCrqNYeRELTXOWJyn/SpEl248aNiPHhcfqsWnZV5K9pWb2pYYVq1ip4SK63bt3y16sm7wk9HM3ZHvwdfM365h0/3v2Q7H///Xd/+dtvv3WFGw/V8kUy1wMAgPyhVtFc6JomdeXKla6G+9NPP9mMGTMSln9ubm7UeNWww5kzZ05U+Sd6Xl1reXm5k+7SpUv9eDXJB8Py5csjfudYBY9498OTe7zrTOZ6AACQP9QqqomrP99DQg1KO578Yy2H1/xViw7W/L3+f69VQNsnclyNLdi3b59rrlfwatrhgwLVZJ+s/KvrfiRzPQAAyB9qFdVGJWVPdJJWsJk7vKabaM3Xq8nreDqumtlVk9YgOKFBdV7fuprytd3333+f0HnU375o0SJbsWKFG0sgdFzV2NW/Lg4ePOjGByQr/3j3I1H5J3M9AADIH2oV1bjVb+6NXletWsLToDaxc+dON1Jfg9kiLceSoZq6NcBPo/G1z8mTJ/3avprtNZLei1Nfu7b3iHceFR68wXVCx9XxJe/Fixfbtm3bXCEhWfnHux+Jyj+Z6wEAiMb/BcRRmn4M+gkIAAAAAElFTkSuQmCC"/>
          <p:cNvSpPr>
            <a:spLocks noChangeAspect="1" noChangeArrowheads="1"/>
          </p:cNvSpPr>
          <p:nvPr userDrawn="1"/>
        </p:nvSpPr>
        <p:spPr bwMode="auto">
          <a:xfrm>
            <a:off x="155575" y="-1233488"/>
            <a:ext cx="4867275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  <p:sp>
        <p:nvSpPr>
          <p:cNvPr id="11" name="Pentagon 10"/>
          <p:cNvSpPr/>
          <p:nvPr userDrawn="1"/>
        </p:nvSpPr>
        <p:spPr>
          <a:xfrm>
            <a:off x="88639" y="86887"/>
            <a:ext cx="2675502" cy="545841"/>
          </a:xfrm>
          <a:prstGeom prst="homePlate">
            <a:avLst/>
          </a:prstGeom>
          <a:solidFill>
            <a:srgbClr val="01244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AU" sz="3200" dirty="0"/>
              <a:t> Daily Review</a:t>
            </a:r>
          </a:p>
        </p:txBody>
      </p:sp>
      <p:sp>
        <p:nvSpPr>
          <p:cNvPr id="7" name="Content Placeholder 10"/>
          <p:cNvSpPr>
            <a:spLocks noGrp="1"/>
          </p:cNvSpPr>
          <p:nvPr>
            <p:ph sz="half" idx="1"/>
          </p:nvPr>
        </p:nvSpPr>
        <p:spPr>
          <a:xfrm>
            <a:off x="572414" y="1012384"/>
            <a:ext cx="11059862" cy="47352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93639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cept Develop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90500" cap="flat" cmpd="sng">
            <a:gradFill>
              <a:gsLst>
                <a:gs pos="100000">
                  <a:srgbClr val="01244E"/>
                </a:gs>
                <a:gs pos="0">
                  <a:srgbClr val="94B5E0"/>
                </a:gs>
              </a:gsLst>
              <a:lin ang="5400000" scaled="0"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8014" y="5747656"/>
            <a:ext cx="975044" cy="975044"/>
          </a:xfrm>
          <a:prstGeom prst="rect">
            <a:avLst/>
          </a:prstGeom>
        </p:spPr>
      </p:pic>
      <p:sp>
        <p:nvSpPr>
          <p:cNvPr id="9" name="AutoShape 2" descr="data:image/png;base64,iVBORw0KGgoAAAANSUhEUgAAAf8AAAEOCAYAAACHPx4CAAAxEUlEQVR42u2d93tV1b6v79+z+W0fOd69gyBoVDCCAqEIHIIUg4fg3ogQKYfLBs7GDRaKBAm9Q0B6KNKLEiAovRo6gZCEpnT43vMZ95nzzrWyahop7/s848mac8y25pgZ72hzjf915rZZfQwAAABQOf4X8gcAAED+yB8AAAD5I38AAADkj/wBAACQP/IHAACo5/J/4+02cSX82cix1uqtd/zlfaeLrV3HLn74U5MmIcuKDx73z680tdzlG5I+NwAAALwE+R8tfmjvd/rQ+g/Ktryt+xM+RnDda6+3coWHA0VlyB8AAKCuy3/ynGU2ZV6e5e8/YR998mml5K/Ps1ZstIzMLOQPAABQ1+Wf3q2nHbvxyH1WC0B47T1R+euv5K9CAPIHAACoo/JfveuwDRs70V/OWbzaxn77faXlr4JDsPkf+QMAANQx+ffN+sxat/3AH8j3XvtO1jL1bTtd/qJS8leYmZdvvfoPRP4AAAB1Tf6qnad3z6iw/tPsUbZ0095Ky1+h58cDbPbKTcgfAACgLsl/zNc5brBf+Po1u3+xHn36V0n+Bb+VuhYEvQWA/AEAAGpZ/q/+NcXS2qeHhHc/6GgpLVpa4eW7Efd5/c237OdzJZWWv4Le+9f7/8gfAACgluXPL/wBAAAgf+QPAACA/JE/AAAA8kf+AAAAyB/5AwAA1BH5cwsAAACQPwAAACB/AAAAQP4AAACA/AEAAAD5AwAAAPIHAAAA5A8AAADIHwAAAOqx/Nu0acOdBgAAQP4AAABQb+RfWlpqo0ePtoyMDOvSpYsNHjzYioqKXNyzZ89szZo11r17d+vQoYNt374d+QMAANR3+Y8fP97y8/P95cLCQhs0aJD7vGnTJvv888/t/v37VlZWZiNGjLAWLVpwpwEAAOqz/A8cOBCyfPLkSUtJSXGfhwwZYqdOnfLjjh8/bk2bNk342OXl5dUa7t27Z0+fPiWlAQAAqiL/mzdv2siRIy0zM9PV+HNyciw1NdXFtW3b1l68eOFv+/z5c2vWrJn7fPbsWddN4IXHjx9XOPZvv/1WI6GkpMRdCwAAAPKvBNnZ2bZ//35/+c6dO9a8eXP3eejQoXb69Ok6U/MvLi62CxcuuALAlStXSHEAAED+ldmpd+/erqlf3L1714YNG+Y3+2/ZssXv81ehQC0EXqvAy0LN/pcuXXIFAHUDAAAAIP8kUW2+T58+1qlTJ0tLS3OD/IYPH26TJ092o/1XrVpl3bp1c/G7d+92TfwvG0lf8r927RqpDgAAyL8xoP5+r/8fAAAA+TcSqir/M7frT2gMkB6kF4HnDJA/8kf+pAfphfwBkD/yRyakB+mF/AGQP/JHJqQH6YX8Afkjf2SDTEgP0gv5A/JH/sgGmZAeyB/5A/JH/pH/2d54u03cf8jPRo61Vm+94y/vO11s7Tp28cOfmjQJWVZ88Lh/fqWp5S7fkNS5G6tMSI/6lV7Hbjyy7H/8y97v9KF90LmbdfvoYxv1r8l27ObjhO7rq39N8dPpnffet7T26TZw6H9ZwW+lCe3jhe69MyPG6XiZfx9q+87ciLm/wuyVmxJ+Po4WP7Qh/+ef9n56V7dvz48H2PTFaxJ6nnjOAPnXA/nrn1wZW/9B2Za3dX/Cxwiue+31Vk5WB4rKyARIjwaTXsdLnljbDp0tZ/HqkPVT56+wjz751E7cehr3vkaKm7tqi6W2TrNDl+4k/YxEipOUB40Yk/AzFu/5UMFGhYoZS9f5cSqs/EffT0IKDcgfalz+s2bNqlMXVVPX8zLkP3nOMpsyL8/y959wGVplZKPPs1ZstIzMLDIB0qPBpNfYb793tepI9+vjTz+3f+XMrZSsFXKXrXctPNUh/yPXH9jbae0SfsbiPR9jvs6xTz77osJ+KqyoBSBeoYfnDJB/PZB/ereermlTn1XjDK8NJCob/VVmokyFTID0aAjppWb+ZZv3RbxfWt+jT/9Ky//wlfuuVaGq8tezMnL8ty4kI/9Yz4eeu+U//hy3ewr5Q43Kf+HChTZx4kTT3+vXr7uVmglv48aNbp3+alksXrzYTdbjMW/ePDt06JC/vHfvXjt69Kj98ccfboKfZcuWuWOsW7fOysrKQuR++fJlW7BggZsB8MSJE7ZkyRJ3vPPnz4fIX9MHa66ARYsW2cqVK+3WrVv1Rv6rdx22YWMn+stq3lRtp7KykaiCzYnIn/Soz+nVvNWbfi03UpdAy9S3Ky1/hTffeTfhPn+vEBIep+UOXXu464nX53/48r2Eno9Y3zvedXrXxHMG1V7zLy0tdVL2JHvjxg2bP3++W3/w4EE7fPiwW//w4UNfyB7a78GDB7Z9+3Y7deqUv/7q1au2du1af3n69OmuUKHJds6cOWPr16+3x48fu301SVBOTo6/rQoQXoFDk/IEj1PX5d836zNr3fYD/5/2vfadXIZ2uvxFpWSjMDMv33r1H4hsSI96n16xasCSsVoGqlLzVxpXteYvSY+fOssNIky25h/t+dAgv2jjTTS+4ODF29T8ofblL3EXFRVVkOaOHTuchPPy8tw6yV0FAdXYNWmOxK3CgFCtPohq71OnTvWXJ02a5AoVYsOGDS7eQ+sV77FmzRo3i+CLFy/ccrDloS7LX6X99O4ZFdZ/mj3Klm7aW2nZKKhfUCOLkT/pUZ/TK1rft0Lm34b4rTKVkf/3S9ZWW5//ydJnbhBfZeQf6fnQ984aMqLCfntOXnMFUpr94aXIf+7cuU7mQTRN7+zZs91ntQJoWTX327dvuyl7JXsJuqCgwG1z//59V4NXq4Bq6j/99JPNmDHDP15ubq7/ec6cOSHnkuS/++47f1ktAjquCh3qPqgv8tc/uAaXha9fs/sXvy+zsrLRyGDVWIMZEvInPepbemnU+7vvd6jwilvOolVuNLzX1J6srOet2erWV9dof4VWb7WutPzDn4/jGu3/QUfXKuBts/Xweeua0dfmrv4R+cPLq/lfuHChgjS95n3JXvFLly71m/R37drlJF9eXu7W5efn26VLl/z91UUwbdo0fzl4PtX8S0pKItb8VcgIylpjEryWh7oif/W/KaMKhnf/5x87pUVLK7x8N+I+r7/5lv18rqTSsnGjmZdvcO8TI3/Soz6nl0bSDxk93u+K0SA9LeuVzFhpqqDm8WC/eJt27Z1Us4aMtP3nb1VqnEC0OA0U9a4pWl/8tIU/JPx86HurZcL7znq7QS1QwS4o5A81Lv+ZM2f6K9S3r0F6Xp+/xKzmfK8rQIP/JGAN6PNq6mr695r8xfLly/2mfIlfrQTBZv+g/M+ePev3+WtbtRgEWwl0LXfv3vW7DzT4ry7Jn1/6qlsyIT1IL37hDyBB+e/cudMJ3BvV7432VxO/RvhrRH4QiVyj8j1++OEHV/sP1t5VQNAAQHUXaFCfjqe3AcLlr8KDugx0Hm2vQoaE76GWhRUrVrjChcQffGsA+SN/0oP0IvCcQSXl31hA/siE9CC9kD8A8kc2yIT0IL2QPyB/5I9skAnpgfyRPyB/5A8AAID8kT8AAADyR/4AAADIH/kDAAAgf+QPAACA/JE/AAAA8kf+AAAAyB/5AwAAIH/kDwAAgPyrJn/NLFgTtGnTJuJniE9NpEl1pQdpWb+fg5p8FoLLmtysc+fObrp0AORfB+VfXl7upjCuyQzmypUrPHVJcOHChWrP+KsrPZB/7VHX/zfDn4Xgsdq1a+dmLwVA/nVY/oqPl8mUlpba6NGjLSMjw7p06WKDBw92UxGLZ8+e2Zo1a6x79+7WoUMHV9qPVrsoKCiwgQMHWteuXW348OHuvMoktm3bZn379rXWrVvbpEmT/IxD+2qfTp06uSmSo23X0NIsXgGgOtIj1n0PTycdW+dp0qSJ+/vrr7+Sk9SC/Gvrf7M6ngUd6+HDhyFxZ8+eJSEB+ddl+cfLZMaPH2/5+fn+cmFhoQ0aNMh93rRpk33++ed2//59KysrsxEjRliLFi0qZDDKJHr16mXXrl1zyxs2bLBRo0bZjh07bMCAAW7/Bw8euAxmz549bpuWLVu65eLi4pjbNcQ0i1UAqI70iHY/o6UTNf+XI//a+N+sjmeBrj5A/nVQJMpIIoXr16/728TKZA4cOBCyfPLkSUtJSXGfhwwZYqdOnfLjjh8/bk2bNq2QEYwZM8YOHjwYchzVKpTRBGsIaj4cO3as+6zjnDhxwn2OtZ2Hah7Rvmt9CcH0iFYAqI70iHY/o6VTZTL1+p4WLzPU5v9mdTwL8eRf1/837927Z0+fPsWQyL9hyT+ZoH+CcG7evGkjR460zMxMV6vIycmx1NRUF9e2bduQ5vfnz59bs2bNKmQE6gdUM2Q4ilcTYTD07t3bxb3zzjsJbRepttRQwqVLl2okPaLdz2jpFJ6pSxbBfSMVUhpaWrzsUFP/m1V9FhKRf33531QhS/cJkH+DrvmrOS/44CsjiUR2drbt37/fX75z5441b97cfR46dKidPn066Zq//sGmTJliw4YNs6tXr/rrlVkdOnSoQiYSa7vGVvOvjvSIdj+jpRM1/9oNtfm/WR3PQn2v+atrUf9vutcMUkb+DUb+ifQrRstchGoBak4Ud+/edZmF17S4ZcsWv19RGY9qIV7NI5gRhPcfLlmyxL755hs30Ej7qK9R6DWh+fPnV8hEYm3XENMsVp9/daRHtPsZLZ2EBoMxirt2qM3/zep4FhpCn7+a/dXSFq2VBZB/g5N/rMzFqzH06dPHjbpPS0tzA4nUTzh58mTXLLhq1Srr1q2bi9+9e7drNoyUEaiGkpWV5d4BVp+iMivtv379epeJ6Rjjxo3z+96C+8barqGlWbzR/tWRHrHuZ6R0EhMmTLAePXrY0aNHyUlqSf618b9ZHc9CQxnwJ+nrvnsFHkD+DVb+8TIXqF1q4j3/IIzErj/yr+n/TZ6Fiqhrg19GbeDyP3O7/oSakn9NSgYqR02miTK2YM0PGudzwLNQtXwTkH+9lz80HtRcqx97WbZsGTeDZ4FngXwT+SN/AAAg30T+yB8AGjz0+ZNvIn/kDwCNDN5nJ99E/sgfABppzb99+/bu54Q99LqbNzNfY5hMi3wT+dsbb7eJK+LPRo61Vm+94y/vO11s7Tp28cOfmjQJWVZ88Lh/fqWp5S7fkNS5eYgBoKbkrx/0yc3N9devXLnSpk+f3mgm0yLfRP5x5X+0+KG93+lD6z8o2/K27k/4GMF1r73eyhUeDhSVIX8AeOny128KpKen++v1o0FqCUhkMi3kD41C/pPnLLMp8/Isf/8J++iTTyslf32etWKjZWRmIX+oVWbNmlWpuOrcB2qfaJMwBQf8aWKgixcvup8B7tmzpx8fbzIt5A+NQv7p3XrasRuP3Ge1AITX3hOVv/5K/ioEIH9A/vAya/5i8+bNNnXqVFu+fLkLIpHJtJA/NHj5r9512IaNnegv5yxebWO//b7S8lfBIdj8j/whWf744w83eYt+rGXhwoW2bt06Kysr8zPqEydOuMlY5s2bZ+fPn/dlHStOnDt3zvLy8mzmzJl+H2+8faB+y//JkyfWtWtX69evnz+pTWOZTIt8E/nHFHDfrM+sddsP/IF877XvZC1T37bT5S8qJX+FmXn51qv/QOQPlWL79u126tQpf1m1tLVr1/6/5/vMGTdZi5p4lXlrwhfN9R4vTs+LJoNRnISwceNGKyoqirkP1H/5i1GjRtnAgQP95cYymRb5JvKPKmDVztO7Z1RY/2n2KFu6aW+l5a/Q8+MBNnvlJuQPSXP58uWQZU0Eo6ZbsWHDhpCJYW7cuOFe1YoXJ9nfunXLj1Mf8NatW2PuA4D8oUHKf8zXOW6wX/j6Nbt/sR59+ldJ/gW/lboWBL0FgPwhGfQKlmrgejVLNf6ffvrJZsyY4eLmzJkTsq2a7b/77ru4cWrKVxdCMKgPONY+AMgf6rX8X/1riqW1Tw8J737Q0VJatLTCy3cj7vP6m2/Zz+dKKi1/Bb33r/f/kT8kQ35+vl26dMlffvjwoU2bNs2v3ZeUlESt+UeLU81ftf0g6k6ItQ8A8od6LX9+4Q/qE6qRe03xEr/E7TX76/Uur49ecWoh8FoFYsVpsJ+W1d8vDh486EZ4x9oHAPkD8kf+UEuo9q1R+QsWLHAjsTUoTwWAvXv3umb548eP2+LFi128Bu2pCV/Eizt58qQrWCheI74193usfQCQPyB/5A8AgPwB+SN/AADkD8gf+QMAIH+obfnzEAMAAPkm8uchBgBA/uSbyJ+HGACAfBOQPw8xAAD5JiB/HmIAAPJNQP48xAAA5JuA/HmIAQDINwH58xADAJBvAvLnIQYAIN+EWpZ/mzZteIgBAJA/NCb5X7lypUF8Uc3ExkMMAID8IYmaf2lpqY0ePdoyMjKsS5cuNnjwYDeNqUdBQYENHDjQunbtasOHD7eSkhI37ammQO3bt6+1bt3aJk2a5NZ5x9U+nTp1ctOuRtuuurh37557gK9du0aqAwAgf+SfiPzHjx9v+fn5/vrCwkIbNGiQ+/zrr79ar169fLFu2LDBRo0aZTt27LABAwbY/fv37cGDB65QsGfPHrdNy5Yt3XJxcXHM7aqDp0+f2qVLl9wDrEIAAAAgf+SfgPwPHDgQsv7kyZOWkpLiPo8ZM8YOHjwYEq9avSR+9uxZf526EMaOHes+N23a1E6cOOE+x9ouSHl5edJBhQvv4W0oXRgAAMgfakX+N2/etJEjR1pmZqar8efk5FhqaqqLa9eunT179izivuoiCIbevXu7uHfeeSeh7SI9hJUJun71+wMAAPJH/gnKPzs72/bv3++vv3PnjjVv3jxizV+SnTJlig0bNsyuXr3qr1c//qFDh0KOK2JtV9Wav5r51ewPAADIH5KUv2riauoXd+/edcL2mv3D+/yXLFli33zzjRvEp9YC9eOL2bNn2/z58yvIP9Z2AACA/OElyf/48ePWp08fNzo/LS3NNm3a5PrqJ0+e7OLVKpCVlWWdO3d2/fUqIKgrYP369a7g0K1bNxs3bpxfCw/KP9Z2AACA/OElyR8AAJA/NAL5q+9eg+8AAAD5QyOQv5rtu3fvbsuWLeMuAQAgf2gsNX8AAED+yB/5AwAA8gfkDwAAyB+QPwAAIH9A/gAAgPwB+QMAAPKHuij/WbNmxVwGAADkD8gfAACQP9RH+T969MgWLlxoEydOdH+vX7/uy//ixYvux380+U5+fr6b4S9YOLh8+bItWLDAzpw5Y8XFxbZx40Z3DP3Vsli8eHHIfvPmzQuZyW/v3r129OhRUggAAPnDy675T5s2zXbt2uUvHzlyxLZu3eovT58+3UleU+mWlpa6QsCtW7dc3I0bN1yBQes1BfDhw4fd+ocPH9qiRYts5cqV/nG0nzfLHwAAIH94ifKfMmWKPX782F/WjHzBbSZNmuQkL7Zv325FRUUVHqQdO3a4Wn9eXp5bd+rUKVcQ0FTAmk9A0ldhAAAAkD/UAflH6vMPrsvNzfU/z50718k8iAoLs2fPdp/VCqBltRTcvn3bdu/e7boMNH1wQUEBqQMAgPyhPsg/+Fk1/wsXLlR4kLzmfcle8UuXLnXLV69edV0Ka9eutfLyclIHAAD5w8uQ/8yZMystf/Xta6Cf1+dfUlLimvO9rgAN/lPT/5YtW9zyixcvXNM/Tf4AAMgfXqL8d+7c6YTsjdJPRv6e4NWsryZ+jfA/ffp0SPzUqVPt/Pnz/vIPP/wQMqAQAACQP9Sy/AEAAPkD8gcAAOQPyB8AAJA/IH8AAED+gPwBAAD5A/IHAADkD8gfAACQPyB/AABA/oD8AQAA+QPyBwAA5A/IHwAAkD8gfwAAQP7IHwAAAPkjfwAAAOSP/AEAAPkD8gcAAOQPyB8AAJA/IH8AAED+gPwBAAD5A/IHAADkD8gfAACQPyB/AABA/oD8AaB+ceY2oToD8gfkDwDIH/kjf0D+AID8kT/yB+QPAMgf+SN/5A8AgPyRP/JH/gAAyB/5I3/kDwDw8uX/6l9TrF3HLhXC7JWbXPyfX2lqucs3VNjvjbfb+J+Plzyxf3w9zT7o3M3eT+9q73f60LL/8S/7sfBc1H2iHe9o8UMbP3WWdc3o647X8+MBNmVeXtxjxDo28gfkDwDIPwlpvvZ6K2v11jt2oKgs4n4nS59Z+y7d7asZC+10+Qu37tjNx7Zk4x5LbZ1mhy/fS0r+/z0518Z++72duPXULWv/Tz77wuav3Yb8AfkDANSG/BU/a8VGy8jMirifaum9P/lbxH0XrtthU+evSEr+bdq1t2M3HoXEHbhQbsPGfYX8AfkDANSW/PVX8lchIHy9av2L83dX+VzBmn+/gYNt/U/H7FTZ84SPgfxfPm3atIn4uSrHqeqxkD8AIP8k+vy95npPqmr2Dzb/e+tbvJHq+vy9463aWRhynNZtP0hK/gqbDpy2QSPGuLEDPfr0t2Wb98W9Xq1H/olz8+bNGpX/lStXqk3+VTkW8gcA5F+Fmr/CzLx869V/YIWav/r3I+27/cgF+7em/570gL/g+v3nb1nWkJE25pvp1Pyr+TpKSkpiblNaWmqjR4+2jIwM69Kliw0ePNiKiopc3LNnz2zNmjXWvXt369Chg23fvj1izf/Fixe2bds269u3r7Vu3domTZrk1omCggIbOHCgde3a1YYPH+6OrfM0adLE/f31119DjtW+fXu7fv26f4579+5Zu3btYp4D+QMA8q+i/BU0+l5vAnjrv/xutvX+z79H3HfI6PHubYFk5K8R/rtPXg2JO3zlvhsLgPyr/zpiFQDGjx9v+fn5/nJhYaENGjTIfd60aZN9/vnndv/+fSsrK7MRI0ZYixYtKsh/x44dNmDAALfdgwcPnOT37NnjxN6rVy+7du2a227Dhg02atSoiDV/b3n+/PmWm5vrr1+5cqVNnz496jmQPwAg/2qSf8FvpdYy9W33FkBwtP/XuYv80f4HL952y32zPnPbJiN/FSwy/z7U715Ql8KwsRPtn1NmNij5P3z48KUG7zpiFQAOHDgQsnzy5ElLSUlxn4cMGWKnTp3y444fP25NmzatIGyJ+OzZs/56NeGPHTvWxowZYwcPHgw5vloCYsm/vLzc0tPT/fV9+vRxLQHRzoH8AQD5J9nnP23hD1Glqvf+gzV6CXr0V9+5Pvq2HTrb22ntXJ+9Ru0H99e50tqnVwgqLHjbaZCfCg7dPvrY3mvfyT7s1c/GfJ1jR64/aFDyr2shUgFA4wJGjhxpmZmZrsafk5NjqampLq5t27YhTevPnz+3Zs2aVRC2/qoJPxh69+7tmuvVdRCJWAP+dC0XL160O3fuWM+ePWOeA/kDAPIn1Cn5q7n7ZYZw+av/PJzs7Gzbv3+/vyzhNm/e3H0eOnSonT59Om7Nf9iwYXb16lV/vQoMhw4dqlDzV+FhypQpceW/efNmmzp1qi1fvtyFWOdA/gCA/An0+UdpgYgkfqHas5r6xd27d51kvWb/LVu2+H3+KhSohcBrFQgKWwPxFKe+eDF79mzXdx/e579kyRL75ptv3GcN2gu2KgTl/+TJEzdAsF+/fv51RzsH8gcA5E9A/hGuI5r4vdq8+tU7depkaWlpbpCf+tcnT57smuxXrVpl3bp1c/G7d+92ze3hwtZ269evdwUJbTtu3Dh7+vSpi1OrQlZWlnXu3Nn10auAISZMmGA9evSwo0ePRmwJ0MBAvSXgEescyB8AkD8B+QeuI5b4q0p9+GEe5A8AyJ/QqORfk+JX/32wFQD5AwBAo6ah/7a/mu71wz/Lli1D/gAAAI1B/o0V5A8AAMgf+QMAACB/5A8AAMgfkD8AACB/QP4AAID8AfkDAEBjl/+lS5fsxx9/jLvdrFmzKnV8zfqn6Xyj/T6+fplP8Y8ePbILFy64n9eNhCbg0c8Ax4pL9LsE0c/46qeAFy5cWCHcvn27Svc01vfxttu6dSvyBwCA2pX/Tz/9FDKdbiT0e/vexDfJcv78efee/saNGyMed/Hixf5v53tTBEdi79697ieCY8Ul8l0iXV9+fn61pot3HbG+j7ddcEIj5A8AkCTBn4Ctys/BxpoFriHKPy8vz/1Cn6bhXbNmjavxamIcb057TZozffp0FxQvtP2KFSts7ty5rlAQ6xp27drlBBdpchwdQ9L25Kvj6Xf01Qqwbt06dy3z5s1z16IChGriseK875Ls9f3yyy8R43R81c51fB1rx44dftwff/xhP/zwgy1YsMAVYG7cuGGLFi0Kuafe99F31DEUr2v3CgTa7syZMxWOj/wBACoh7StXrlSb/KtyrJpEP3tbHfLXrHVCAisvL3efHz9+bDNmzPC3UdN1UVGR+6wZ8mbOnOma2oWazefMmeOuJxIqSEh22iaIZviTeNUdcOTIESdJCVDHkdi942v92rVrXeEjVpz3XSpzfRJ3ODq2ugMkZE/WkrfXFSDpe1P/6hwqCGhyIu86vO+jOF2zN7NgYWGh3wXy3XffuUmMVKAJHh/5A8BLkei+ffvso48+svT0dPviiy9CBKjZ0TQbm2ZP019vtrRoteTwGnmsYwcpLS210aNHW0ZGhvtt98GDB/sC0sxrqoXqp187dOhg27dvj1jzV4YrcfXt29dN7Tpp0iQ/Ey4oKHCzuWlKV30PHVvnadKkifurGm/wWO3bt7fr16/751DNrl27djHPUZPo/FWVv2QvYel+quYfXJ+bm+svq2DgCfDy5cuumT1IsHAQRPfBk77O4xUudCzJU4JcvXq1S2tNx6sWANXCw7sIVHNWTT5WnPddkr0+CV7XEuzrV2uBrkczDgZn9NNsf7pPN2/erNBVoEKCmvG96/C+j+6tCgPFxcX+s6upi7VdtOMjfwCodZo3b24TJ070BaaMUFOkinPnzrkpV9VU6WW8HTt2dP2micg/1rHD0SCwYAarGtOgQYPcZ00H683/XlZWZiNGjLAWLVpUOKcy5AEDBrjtVAOT5Pfs2VNh/vcNGza4qV0jfQdvWc3WQSGuXLnS1TijnaMmkTDUHF1V+R87dswOHDhgt27dcuJR87PXPK1lD9VgPTZv3uyaw4Oy1GDASNchSapmLiRk77mRwL2auWrpQrVhyV33NVzUGjz3888/x4zzvksy1yfRek314eh6JPMgug96dtViEX48fU9dm3cd3vfxWgY0sE8FVt0T795HOz7yB4Ba5y9/+Yv9/vvv/rKagD0BSshqpgyijPDLL79MSP6xjh2OMtAgaiZOSUlxn4cMGRIysEuFkKZNm1Y4p0Ts9V0LtTKosDFmzBg7ePBgyPHVEhBL/qqpqbXCQ3PTqyUg2jki1bKrI6gG6Um/qvJXIUoFIAkyWPPXvVBTvFDhyhO4UD+1+ruDBFtEgqjApuAVHFUo0v1RYUtowN/SpUvdZ/WFq/ldy8FnREydOtXV6GPFed8lmetTIXDnzp0R43Q9wf30rHoFBRWMvIKjV5v/6quvXIuGdx3e9wkO6FO8BK9jabtox0f+AFDrxBK4mrmfPHkSEqdMKy0tLeq+qampCR07Uq1x5MiRlpmZ6Wr8OTk5/rHatm0b0rSu/txmzZpVOKb+qgk/GHr37u2+hzLsRL5/cFnXohqrpNWzZ8+Y5wgnXNhVDbo/VZW/JyKvr9yrDasp3KuhqtClmnWwtUASD3af6HW9SKjQ4DV3a4Y+iVkFDdWEvUKb10ri9curxhw8n7qJdD1q7YgVp++iNE3m+lQI8VqtwtE9CT4jSnfvtT0V9tQq5Y0j0Pn0fHr3VPt530ctKd691Hqvu0OtE9GOj/wBoE7JXzX/8P5U1fwlRfHuu++GZGjRauSJyD87Ozsk05Zw1W0ghg4dGlKjinaeYcOG+YOyhIQggYTX/JVJT5kyJa781aSsmqa6K7xX36Kdo6Zq/urr9/qJqyJ/FeIkIqHmaXVrqOYpASlNvdq+5K1mc+8de+0n2XlvBWjbaGMc1KQfHGgnUQdf11PtV9evAkjwdT9dg5ZV01eLQby44HdJ5vrUjSNZh7/f792PIGqiV0HIk7gKIRK4ngO1IGjsgncdwe8j8WswoI6rbgtdc/B6Ix0f+QNAnZK/Mi7VbL2+Wwn4ww8/9LsC1G/uNemquVhifPPNNyslf9WevcxQtUYdy2v2l4i8Pn8VCtRCEKmFQaJQnFfTVG1OmXJ4n78kITEJDdoLyiJ4fcq0NUCwX79+TsKxzlEb8At/tY8KIF5rhoe6qIIDX6sK8geAOiV/oUxOItZAv27durnam4d+0Uyj8tWsrpH4yhRVWKiM/FVDVL+6BhiqW0HnUf+6Rkir5qUR1Tq/4lX4iHQebaf+WRUktO24ceP8WrNaFbKystxbC+qjVwFDTJgwwXr06OFn5uHXpwKO3hLwiHUO5N/w8Jr0ve4vtcbotUjvdT3kDwBQhwowDRHk/3LwflhIr0DqzYVIvxOA/AEAahH1MQdbAZA/1DeQPwBAEqjpXt0NqpUhf0D+AACA/AH5AwAA8gfkDwAAyB+QPwAAIH9A/gAAgPwB+QMAAPIH5A8AAMgfkD8AACB/QP4AAID8AfkDAADyR/4AAADIH/kDAAAgf+QPAADIH5A/AAAgf0D+AACA/AH5AwAA8gfkDwAAyB+QP9R3ztwm1IVA2hOq89lA/sgfAAEgf9Ie+QPyB0AAyJ97jvwB+QPyJyB/AvIH5A/In4D8CcgfkD8gfwLyJyB/QP6A/JMLx0ue2D++nmYfdO5m76d3tfc7fWjZ//iX/Vh4LmS7V/+aYu06dvFDWvt0y/z7UNt35kbUbbwwe+WmhOLfeLtNheubv3abtWnXPuQ8yL/2QqQ0CQ+fjRxrrd56x1/ed7o4JH3/1KRJyLLig8f98ytNLXf5hkqdG/kD8gfkn2Q4WfrM2nfpbl/NWGiny1+4dcduPrYlG/dYaus0O3z5XsyMePriNTZoxJiEM+tk4yfPWeauL3gdyL9uyf9o8UNXYOw/KNvytu5P+BjBda+93soVHg4UlSF/QP6A/Gs6jJ86y3p/8reIcQvX7bCp81fEzIiPXH9gb6e1qxH5j5owxf6j33/a8f8pjNDsX3flrwLalHl5lr//hH30yaeVkr8+z1qx0TIys5A/IH9A/jUdVKtenL+7UhI4duORjRz/rQvVKf9TZc8ta8hI69V/oPtMn3/dln96t57uWdBntQCE194Tlb/+Sv4qBCB/QP6A/GswtHgj1fX5e8urdhaG9M22bvtB1P58LXfo2iNk/2h9+l6zfbz4lqlvW48+/Z381RT887kS5F+H5b9612EbNnaiv5yzeLWN/fb7SstfBYdg8z/yB+QPyL+Gav7q348Ut/3IBfu3pv8eNQM/ceup6zYYOPS/qq3m3/R//8U1IXvjCd59vwPN/nVY/n2zPnMFRK8Q9177Tq4A540fSVb+CjPz8l2rD/IH5A/Iv4bCl9/Ntt7/+feIcUNGj3ejsGNl4BowqBp6TQ34+2LMBOs3cDDyr4PyV+08vXtGhfWfZo+ypZv2Vlr+Cj0/HuDeAEH+gPwB+dfgaP+vcxf5tbWDF2+7ZdXqVIuLJ4FWb7WuMfnrmj7s1c/+e3Iu8q9j8h/zdY4b7Be+fs3uX1zXTVXkX/BbqXv2ggVL5A/IH5B/Nb/nP/qr79xgrbYdOrvR+3p9T4O4YmXQwQFfet0rVp/+tIU/JBQf6Ry/XP3dvXaotw+Qf+0HpZl+0yEY3v2go6W0aGmFl+9G3Of1N98KGa+RrPwV9N5/sOUJ+QPyB+RPQP4E5A/IH5A/AfkTkD8gf0D+BORPQP6A/AH5E5A/AfkD8gfkT0D+BOQPyB8AAKoX5I/8AQAA+QPyBwAA5A/IHwAAkD8gfwAAQP6A/AEAAPkD8gcAAOQPyB8AAJA/IH8AAED+gPwBapU2bdpE/BxpuTLHrGs8fvyYNI+R5lVJ57qc7sgf+QNAgCtXrjQq+V+4cKHRFwCC6RNM/6qmc1WOVRs8f/4c+SN/gPgcPXrUhg8fbp07d3Z/tRzM+Pbt22cfffSRpaen2xdffBGS+cXat0uXLrZy5Urr1KmTvffeey5u9uzZbjkjI8PftrS01EaPHu3WaZ/BgwdbUVFRxGt98eKFbdu2zfr27WutW7e2SZMmuXXe+bZs2eKus3v37rZ+/XqXEXrf4969e26bJk2auL+//vpr3O8Y6XzRjlOV+1gTNb9ECgC1kb6x0iyZ+xLrOXn27JmtWbPGpXuHDh1s+/btEWv+sa6loKDABg4caF27dnXfVceO9ryI9u3b2/Xr1/1z6Llo165d1IJhcF2i964y6DqU/teuXSNzQ/4AkTl37pzLcM6cOeOWjx8/bh07drTz58+75ebNm9vEiRP9DHL58uU2duzYhPZt1aqVTZ482Z4+fWqnTp2yV1991RYsWODijh07ZllZWe7z+PHjLT8/37+mwsJCGzRoUMTr3bFjhw0YMMDu379vDx48cJn0nj17XFxqaqr985//tN9//91lgH/7299s8+bNFTLe8Iw51neMdb7gcapyH2tK/okUAGojfWPdw2TuS6znZNOmTfb555+7c5SVldmIESOsRYsWFdI82rVI7L169fKFuWHDBhs1alTMlqL58+dbbm6uv14ynz59ekLyT/TeJYuOd+nSJZf2+h8A5A8QNUPdvXt3yLpdu3bZl19+6T7/5S9/cTL1kEi8TCzevsrQSkpK/LhXXnnF7t696y+r5iUOHDgQcoyTJ09aSkpKxOtVZn327Fl/WbVETxZNmzb1RSVOnDhhQ4cOjSv/WN8x1vmCx6nKfQynvLy8ysGTf7wCQG2kb6x7mMx9ifWcDBkyxEnUQwUVPQ/haR7tWsaMGWMHDx4MOb5aAmLJX/dZrRUeffr08VsC4sk/0XuXzLNRXFzsp3ld75oA5A8vGTVTPnnyJGSdMuC0tLS4mVi8fcMzsGiZ6M2bN23kyJGWmZnpanI5OTmuFh8J7aMm02Do3bu3i3vttdf8GqTQ57Zt28aVf6zvGOt8wf2qch+j1dqrM6g2GO1+1nT6JnoP492XWM+J0jmY9uruadasWcLXou+qroNE7lFwWddy8eJFu3PnjvXs2TPmdwg+04neu8o8G7pPXncXIH+AqDX/vXv3VqjdKVOLlzknu2+05ezsbNu/f7+/XhmpmoMjMWzYMLt69WqI4A8dOuTX/FXbD9YME6n5x/qOsc4XXvOv7H18mTX/2kjfRO9hvPsS6zlROp8+fTpuzT/atYTX/CXPKVOmxP2e6laaOnWq665Q8Hj33XdDChPRridZ+cdKczXzq9kfkD9AXNSvq9qP11yuDPTDDz/0m3tjZc7J7httWTUviVqo6VMZdLRmfw3WUu1P/bVCg6TU9yrUx6u427dvuz5d1Q4j9fmr1hWsJcb6jrHOFzxOVe5jTZBon39tpG+se5jMfYn1nGigp9fnr0KBzhesace7lvA+/yVLltg333wT93lRy4gGCPbr1y+kj13jBTRuQGgMgq71zTffrLL8AfkDVBsaWazMSYO5unXr5gZPJSKHZPeNtqxakfpLNbhMTco6hvpmNSAqHNWmNIpfItD5xo0b59d2dLytW7e6Udga9b127dqQ0f4eEyZMsB49evgjqmN9x1jnCz9OVe5jTcg/0dH+NZ2+8dIs0fsS6znROVatWuWOr3gVUFRwSeZa1KqggXZ6s0HjALw++HjPi0SvtwSC6N7rbQR1J+hZ1HiFSNeD/AH5A1QRMsxQ+fBDPzwbgPwByOAbEYj//6PWn2CtGwD5AyB/aMCo6V7N7suWLeNmAPIHAAAA5A8AAADIHwAAAJA/AAAAIH8AAABA/gAAAID8oSEwa9asmMuxto+3bXWeFwAA+QO8JPnrN9ZrQv7B4wIAIH+AKvDHH3+4CVL0gygLFy60devWuUlJHj165JYnTpzo/mp62OCyN4e5JH358mVbsGCBmwwmvOaviWI0iYomTdHc695kKZEKBloXft7gecS8efNCJlPR9nPnznWfda68vDybOXOm7dmzJ2bBQlOy6jvr2vLz8/3CRbT74aF1x44dc99XE8To+vQb7lrWPt71JnM9AADIH2qV7du3Oyl7aOpTTY6TaM1/+vTptnHjRl/IwXjNva4Z9h4+fOgkreOePXs2pvzjnVdTsRYUFPjrJeKff/7ZTWqjSV70E7eadU3XVFRUFPE7T5s2zU1T63HkyBE3OVAi90PfV1Pe6udjNYe6JpgpLCx0ccXFxbZ69Wr3OZnrAQBA/lCrqNYeRELTXOWJyn/SpEl248aNiPHhcfqsWnZV5K9pWb2pYYVq1ip4SK63bt3y16sm7wk9HM3ZHvwdfM365h0/3v2Q7H///Xd/+dtvv3WFGw/V8kUy1wMAgPyhVtFc6JomdeXKla6G+9NPP9mMGTMSln9ubm7UeNWww5kzZ05U+Sd6Xl1reXm5k+7SpUv9eDXJB8Py5csjfudYBY9498OTe7zrTOZ6AACQP9QqqomrP99DQg1KO578Yy2H1/xViw7W/L3+f69VQNsnclyNLdi3b59rrlfwatrhgwLVZJ+s/KvrfiRzPQAAyB9qFdVGJWVPdJJWsJk7vKabaM3Xq8nreDqumtlVk9YgOKFBdV7fuprytd3333+f0HnU375o0SJbsWKFG0sgdFzV2NW/Lg4ePOjGByQr/3j3I1H5J3M9AADIH2oV1bjVb+6NXletWsLToDaxc+dON1Jfg9kiLceSoZq6NcBPo/G1z8mTJ/3avprtNZLei1Nfu7b3iHceFR68wXVCx9XxJe/Fixfbtm3bXCEhWfnHux+Jyj+Z6wEAiMb/BcRRmn4M+gkIAAAAAElFTkSuQmCC"/>
          <p:cNvSpPr>
            <a:spLocks noChangeAspect="1" noChangeArrowheads="1"/>
          </p:cNvSpPr>
          <p:nvPr userDrawn="1"/>
        </p:nvSpPr>
        <p:spPr bwMode="auto">
          <a:xfrm>
            <a:off x="155575" y="-1233488"/>
            <a:ext cx="4867275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  <p:sp>
        <p:nvSpPr>
          <p:cNvPr id="10" name="Pentagon 9"/>
          <p:cNvSpPr/>
          <p:nvPr userDrawn="1"/>
        </p:nvSpPr>
        <p:spPr>
          <a:xfrm>
            <a:off x="88638" y="86887"/>
            <a:ext cx="4225096" cy="545841"/>
          </a:xfrm>
          <a:prstGeom prst="homePlate">
            <a:avLst/>
          </a:prstGeom>
          <a:solidFill>
            <a:srgbClr val="01244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200" dirty="0"/>
              <a:t>Concept Development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572414" y="1012384"/>
            <a:ext cx="11059862" cy="47352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075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5C74DE-2E73-EA99-97CA-A9C934490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1691F8-355E-7492-194B-D892435D20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6B18CD-77A1-E7EA-5F92-C00E5D36BD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36789B-FD2E-4334-9CA8-B579C3A69A15}" type="datetimeFigureOut">
              <a:rPr lang="en-AU" smtClean="0"/>
              <a:t>12/02/2026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73E2BE-C7F3-3FB5-7F9F-81BA3D7EE9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6FDD27-8EB9-CEB7-8F9C-1D5FAE06E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4357BF-1FE5-401A-A025-BC31A965B432}" type="slidenum">
              <a:rPr lang="en-AU" smtClean="0"/>
              <a:t>‹#›</a:t>
            </a:fld>
            <a:endParaRPr lang="en-A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29AAC3-CFC2-6737-2D36-93B058A90C1A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785612" y="63500"/>
            <a:ext cx="652463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U" sz="12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3876169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prezi.com/pri2uff-wkfy/conventions-of-fantasy-genre/" TargetMode="Externa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7A6E790A-B55B-4EEB-9167-41F4801DFD1E}"/>
              </a:ext>
            </a:extLst>
          </p:cNvPr>
          <p:cNvSpPr txBox="1">
            <a:spLocks/>
          </p:cNvSpPr>
          <p:nvPr/>
        </p:nvSpPr>
        <p:spPr>
          <a:xfrm>
            <a:off x="2221833" y="1132115"/>
            <a:ext cx="7040021" cy="3683726"/>
          </a:xfrm>
          <a:prstGeom prst="rect">
            <a:avLst/>
          </a:prstGeom>
          <a:solidFill>
            <a:schemeClr val="bg1"/>
          </a:solidFill>
          <a:ln w="317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400" b="1" kern="120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5400" dirty="0">
                <a:latin typeface="Imprint MT Shadow" panose="04020605060303030202" pitchFamily="82" charset="0"/>
              </a:rPr>
              <a:t>Year 7 English</a:t>
            </a:r>
          </a:p>
          <a:p>
            <a:pPr algn="ctr"/>
            <a:r>
              <a:rPr lang="en-AU" dirty="0"/>
              <a:t>Introduction to the Fantasy Genre</a:t>
            </a:r>
          </a:p>
        </p:txBody>
      </p:sp>
    </p:spTree>
    <p:extLst>
      <p:ext uri="{BB962C8B-B14F-4D97-AF65-F5344CB8AC3E}">
        <p14:creationId xmlns:p14="http://schemas.microsoft.com/office/powerpoint/2010/main" val="1954506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6909B5EA-9771-D975-4400-952B237B5BA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25290224"/>
              </p:ext>
            </p:extLst>
          </p:nvPr>
        </p:nvGraphicFramePr>
        <p:xfrm>
          <a:off x="573088" y="990600"/>
          <a:ext cx="11206905" cy="39944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5635">
                  <a:extLst>
                    <a:ext uri="{9D8B030D-6E8A-4147-A177-3AD203B41FA5}">
                      <a16:colId xmlns:a16="http://schemas.microsoft.com/office/drawing/2014/main" val="2531190857"/>
                    </a:ext>
                  </a:extLst>
                </a:gridCol>
                <a:gridCol w="3735635">
                  <a:extLst>
                    <a:ext uri="{9D8B030D-6E8A-4147-A177-3AD203B41FA5}">
                      <a16:colId xmlns:a16="http://schemas.microsoft.com/office/drawing/2014/main" val="672346878"/>
                    </a:ext>
                  </a:extLst>
                </a:gridCol>
                <a:gridCol w="3735635">
                  <a:extLst>
                    <a:ext uri="{9D8B030D-6E8A-4147-A177-3AD203B41FA5}">
                      <a16:colId xmlns:a16="http://schemas.microsoft.com/office/drawing/2014/main" val="3093595073"/>
                    </a:ext>
                  </a:extLst>
                </a:gridCol>
              </a:tblGrid>
              <a:tr h="976937">
                <a:tc>
                  <a:txBody>
                    <a:bodyPr/>
                    <a:lstStyle/>
                    <a:p>
                      <a:pPr algn="ctr"/>
                      <a:r>
                        <a:rPr lang="en-AU" sz="3200" dirty="0"/>
                        <a:t>Chronic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3200" b="1" dirty="0"/>
                        <a:t>Eccentric</a:t>
                      </a:r>
                      <a:endParaRPr lang="en-AU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3200" dirty="0"/>
                        <a:t>Dwindle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77927"/>
                  </a:ext>
                </a:extLst>
              </a:tr>
              <a:tr h="297036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AU" sz="3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Persisting</a:t>
                      </a:r>
                      <a:r>
                        <a:rPr lang="en-AU" sz="3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for a long time or constantly </a:t>
                      </a:r>
                      <a:r>
                        <a:rPr lang="en-AU" sz="3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recurring</a:t>
                      </a:r>
                      <a:r>
                        <a:rPr lang="en-AU" sz="3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AU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AU" sz="3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Unconventional and slightly strange.</a:t>
                      </a:r>
                      <a:endParaRPr lang="en-AU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3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Diminish/get smaller/become non-existent gradually in size, amount, or strength.</a:t>
                      </a:r>
                      <a:endParaRPr lang="en-AU" sz="3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89506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1410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2177" y="2144766"/>
            <a:ext cx="89110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sz="2800" dirty="0"/>
          </a:p>
          <a:p>
            <a:r>
              <a:rPr lang="en-AU" sz="2800" dirty="0"/>
              <a:t>Short stories use the same narrative conventions you may have studied during a Novel Study :</a:t>
            </a:r>
          </a:p>
          <a:p>
            <a:pPr marL="514350" indent="-514350">
              <a:buAutoNum type="arabicPeriod"/>
            </a:pPr>
            <a:r>
              <a:rPr lang="en-AU" sz="2800" dirty="0">
                <a:highlight>
                  <a:srgbClr val="FFFF00"/>
                </a:highlight>
              </a:rPr>
              <a:t>Plot and conflict </a:t>
            </a:r>
          </a:p>
          <a:p>
            <a:pPr marL="514350" indent="-514350">
              <a:buFontTx/>
              <a:buAutoNum type="arabicPeriod"/>
            </a:pPr>
            <a:r>
              <a:rPr lang="en-AU" sz="2800" dirty="0">
                <a:highlight>
                  <a:srgbClr val="FFFF00"/>
                </a:highlight>
              </a:rPr>
              <a:t>Setting </a:t>
            </a:r>
          </a:p>
          <a:p>
            <a:pPr marL="514350" indent="-514350">
              <a:buAutoNum type="arabicPeriod"/>
            </a:pPr>
            <a:r>
              <a:rPr lang="en-AU" sz="2800" dirty="0">
                <a:highlight>
                  <a:srgbClr val="FFFF00"/>
                </a:highlight>
              </a:rPr>
              <a:t>Characterisation</a:t>
            </a:r>
          </a:p>
          <a:p>
            <a:pPr marL="514350" indent="-514350">
              <a:buAutoNum type="arabicPeriod"/>
            </a:pPr>
            <a:r>
              <a:rPr lang="en-AU" sz="2800" dirty="0">
                <a:highlight>
                  <a:srgbClr val="FFFF00"/>
                </a:highlight>
              </a:rPr>
              <a:t>Point of view </a:t>
            </a:r>
          </a:p>
          <a:p>
            <a:pPr marL="514350" indent="-514350">
              <a:buAutoNum type="arabicPeriod"/>
            </a:pPr>
            <a:r>
              <a:rPr lang="en-AU" sz="2800" dirty="0">
                <a:highlight>
                  <a:srgbClr val="FFFF00"/>
                </a:highlight>
              </a:rPr>
              <a:t>Themes </a:t>
            </a:r>
          </a:p>
          <a:p>
            <a:pPr marL="514350" indent="-514350">
              <a:buAutoNum type="arabicPeriod"/>
            </a:pPr>
            <a:endParaRPr lang="en-AU" sz="2800" dirty="0"/>
          </a:p>
          <a:p>
            <a:r>
              <a:rPr lang="en-AU" sz="2800" dirty="0"/>
              <a:t>Today, we will be exploring </a:t>
            </a:r>
            <a:r>
              <a:rPr lang="en-AU" sz="2800" b="1" dirty="0"/>
              <a:t>plot and conflict. 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9328245" y="279779"/>
          <a:ext cx="2605964" cy="10058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05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3527">
                <a:tc>
                  <a:txBody>
                    <a:bodyPr/>
                    <a:lstStyle/>
                    <a:p>
                      <a:r>
                        <a:rPr lang="en-AU" dirty="0"/>
                        <a:t>CFU 1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/>
                        <a:t>What is a narrative convention?</a:t>
                      </a:r>
                      <a:r>
                        <a:rPr lang="en-AU" baseline="0" dirty="0"/>
                        <a:t> </a:t>
                      </a:r>
                      <a:endParaRPr lang="en-AU" dirty="0"/>
                    </a:p>
                  </a:txBody>
                  <a:tcPr>
                    <a:solidFill>
                      <a:srgbClr val="7030A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612177" y="1117444"/>
            <a:ext cx="8154979" cy="19659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2800" b="1" u="sng" dirty="0"/>
              <a:t>Conventions</a:t>
            </a:r>
            <a:r>
              <a:rPr lang="en-AU" sz="2800" b="1" dirty="0"/>
              <a:t> are the way a thing is normally done. </a:t>
            </a:r>
            <a:r>
              <a:rPr lang="en-AU" sz="2800" b="1" u="sng" dirty="0">
                <a:highlight>
                  <a:srgbClr val="FFFF00"/>
                </a:highlight>
              </a:rPr>
              <a:t>Narrative conventions</a:t>
            </a:r>
            <a:r>
              <a:rPr lang="en-AU" sz="2800" dirty="0">
                <a:highlight>
                  <a:srgbClr val="FFFF00"/>
                </a:highlight>
              </a:rPr>
              <a:t> </a:t>
            </a:r>
            <a:r>
              <a:rPr lang="en-AU" sz="2800" b="1" dirty="0">
                <a:highlight>
                  <a:srgbClr val="FFFF00"/>
                </a:highlight>
              </a:rPr>
              <a:t>are the features that are regular to see used in constructing a narrative. </a:t>
            </a:r>
            <a:endParaRPr lang="en-AU" sz="2800" dirty="0">
              <a:highlight>
                <a:srgbClr val="FFFF00"/>
              </a:highlight>
            </a:endParaRPr>
          </a:p>
          <a:p>
            <a:r>
              <a:rPr lang="en-AU" sz="2800" b="1" i="1" dirty="0"/>
              <a:t> </a:t>
            </a:r>
            <a:endParaRPr lang="en-AU" sz="2800" i="1" dirty="0"/>
          </a:p>
        </p:txBody>
      </p:sp>
    </p:spTree>
    <p:extLst>
      <p:ext uri="{BB962C8B-B14F-4D97-AF65-F5344CB8AC3E}">
        <p14:creationId xmlns:p14="http://schemas.microsoft.com/office/powerpoint/2010/main" val="4026715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2413" y="1012384"/>
            <a:ext cx="7904321" cy="4735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AU" sz="4800" b="1" dirty="0"/>
              <a:t>Genre:</a:t>
            </a:r>
            <a:endParaRPr lang="en-AU" sz="4800" dirty="0"/>
          </a:p>
          <a:p>
            <a:pPr marL="0" indent="0">
              <a:buNone/>
            </a:pPr>
            <a:endParaRPr lang="en-AU" sz="4800" b="1" dirty="0"/>
          </a:p>
          <a:p>
            <a:pPr marL="0" indent="0">
              <a:buNone/>
            </a:pPr>
            <a:r>
              <a:rPr lang="en-AU" sz="4000" dirty="0"/>
              <a:t>A style or category of literature that involves a particular set of conventions.</a:t>
            </a:r>
            <a:endParaRPr lang="en-AU" sz="4800" dirty="0"/>
          </a:p>
          <a:p>
            <a:endParaRPr lang="en-AU" sz="4800" dirty="0"/>
          </a:p>
          <a:p>
            <a:endParaRPr lang="en-AU" sz="48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9328245" y="279779"/>
          <a:ext cx="2605964" cy="736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05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3527">
                <a:tc>
                  <a:txBody>
                    <a:bodyPr/>
                    <a:lstStyle/>
                    <a:p>
                      <a:r>
                        <a:rPr lang="en-AU" dirty="0"/>
                        <a:t>CFU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What is conflict?</a:t>
                      </a:r>
                    </a:p>
                  </a:txBody>
                  <a:tcPr>
                    <a:solidFill>
                      <a:srgbClr val="7030A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454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43061" y="1189297"/>
            <a:ext cx="10271842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/>
              <a:t>What are some genres you can think of?</a:t>
            </a:r>
          </a:p>
          <a:p>
            <a:pPr algn="ctr"/>
            <a:endParaRPr lang="en-AU" sz="4000" b="1" dirty="0"/>
          </a:p>
          <a:p>
            <a:pPr algn="ctr"/>
            <a:r>
              <a:rPr lang="en-AU" sz="4000" b="1" dirty="0"/>
              <a:t>Using your whiteboard, write the first 5 words that come to mind when you think of fantasy.</a:t>
            </a:r>
            <a:br>
              <a:rPr lang="en-AU" sz="4000" b="1" dirty="0"/>
            </a:br>
            <a:endParaRPr lang="en-AU" sz="4000" b="1" dirty="0"/>
          </a:p>
          <a:p>
            <a:pPr algn="ctr"/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322806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AU" b="1" dirty="0"/>
              <a:t>CONVENTIONS OF FANTASY:</a:t>
            </a:r>
          </a:p>
          <a:p>
            <a:pPr marL="0" indent="0" algn="ctr">
              <a:buNone/>
            </a:pPr>
            <a:r>
              <a:rPr lang="en-AU" b="1" dirty="0">
                <a:hlinkClick r:id="rId2"/>
              </a:rPr>
              <a:t>https://prezi.com/pri2uff-wkfy/conventions-of-fantasy-genre/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1793527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176</Words>
  <Application>Microsoft Office PowerPoint</Application>
  <PresentationFormat>Widescreen</PresentationFormat>
  <Paragraphs>32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Imprint MT Shadow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 Celestine [Harrisdale Senior High School]</dc:creator>
  <cp:lastModifiedBy>CHRISTO Celestine [Harrisdale Senior High School]</cp:lastModifiedBy>
  <cp:revision>1</cp:revision>
  <dcterms:created xsi:type="dcterms:W3CDTF">2026-02-12T04:02:48Z</dcterms:created>
  <dcterms:modified xsi:type="dcterms:W3CDTF">2026-02-12T04:14:32Z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ab51697-d8d5-4b00-af1f-cc3ba473113c_Enabled">
    <vt:lpwstr>true</vt:lpwstr>
  </property>
  <property fmtid="{D5CDD505-2E9C-101B-9397-08002B2CF9AE}" pid="3" name="MSIP_Label_1ab51697-d8d5-4b00-af1f-cc3ba473113c_SetDate">
    <vt:lpwstr>2026-02-12T04:09:23Z</vt:lpwstr>
  </property>
  <property fmtid="{D5CDD505-2E9C-101B-9397-08002B2CF9AE}" pid="4" name="MSIP_Label_1ab51697-d8d5-4b00-af1f-cc3ba473113c_Method">
    <vt:lpwstr>Standard</vt:lpwstr>
  </property>
  <property fmtid="{D5CDD505-2E9C-101B-9397-08002B2CF9AE}" pid="5" name="MSIP_Label_1ab51697-d8d5-4b00-af1f-cc3ba473113c_Name">
    <vt:lpwstr>OFFICIAL</vt:lpwstr>
  </property>
  <property fmtid="{D5CDD505-2E9C-101B-9397-08002B2CF9AE}" pid="6" name="MSIP_Label_1ab51697-d8d5-4b00-af1f-cc3ba473113c_SiteId">
    <vt:lpwstr>e08016f9-d1fd-4cbb-83b0-b76eb4361627</vt:lpwstr>
  </property>
  <property fmtid="{D5CDD505-2E9C-101B-9397-08002B2CF9AE}" pid="7" name="MSIP_Label_1ab51697-d8d5-4b00-af1f-cc3ba473113c_ActionId">
    <vt:lpwstr>70d1eea6-43e5-416d-a212-741eeef5ef80</vt:lpwstr>
  </property>
  <property fmtid="{D5CDD505-2E9C-101B-9397-08002B2CF9AE}" pid="8" name="MSIP_Label_1ab51697-d8d5-4b00-af1f-cc3ba473113c_ContentBits">
    <vt:lpwstr>1</vt:lpwstr>
  </property>
  <property fmtid="{D5CDD505-2E9C-101B-9397-08002B2CF9AE}" pid="9" name="MSIP_Label_1ab51697-d8d5-4b00-af1f-cc3ba473113c_Tag">
    <vt:lpwstr>10, 3, 0, 1</vt:lpwstr>
  </property>
  <property fmtid="{D5CDD505-2E9C-101B-9397-08002B2CF9AE}" pid="10" name="ClassificationContentMarkingHeaderLocations">
    <vt:lpwstr>Office Theme:8</vt:lpwstr>
  </property>
  <property fmtid="{D5CDD505-2E9C-101B-9397-08002B2CF9AE}" pid="11" name="ClassificationContentMarkingHeaderText">
    <vt:lpwstr>OFFICIAL</vt:lpwstr>
  </property>
</Properties>
</file>